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13.xml" ContentType="application/vnd.openxmlformats-officedocument.presentationml.notesSlide+xml"/>
  <Override PartName="/ppt/notesSlides/notesSlide16.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1.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mc:PreserveAttributes="mv:*" mc:Ignorable="mv">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14.xml" Type="http://schemas.openxmlformats.org/officeDocument/2006/relationships/slide" Id="rId19"/><Relationship Target="slides/slide13.xml" Type="http://schemas.openxmlformats.org/officeDocument/2006/relationships/slide" Id="rId18"/><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slides/slide16.xml" Type="http://schemas.openxmlformats.org/officeDocument/2006/relationships/slide" Id="rId21"/><Relationship Target="presProps.xml" Type="http://schemas.openxmlformats.org/officeDocument/2006/relationships/presProps" Id="rId2"/><Relationship Target="slides/slide7.xml" Type="http://schemas.openxmlformats.org/officeDocument/2006/relationships/slide" Id="rId12"/><Relationship Target="slides/slide17.xml" Type="http://schemas.openxmlformats.org/officeDocument/2006/relationships/slide" Id="rId22"/><Relationship Target="theme/theme3.xml" Type="http://schemas.openxmlformats.org/officeDocument/2006/relationships/theme" Id="rId1"/><Relationship Target="slides/slide8.xml" Type="http://schemas.openxmlformats.org/officeDocument/2006/relationships/slide" Id="rId13"/><Relationship Target="slideMasters/slideMaster1.xml" Type="http://schemas.openxmlformats.org/officeDocument/2006/relationships/slideMaster" Id="rId4"/><Relationship Target="slides/slide5.xml" Type="http://schemas.openxmlformats.org/officeDocument/2006/relationships/slide" Id="rId10"/><Relationship Target="tableStyles.xml" Type="http://schemas.openxmlformats.org/officeDocument/2006/relationships/tableStyles" Id="rId3"/><Relationship Target="slides/slide6.xml" Type="http://schemas.openxmlformats.org/officeDocument/2006/relationships/slide" Id="rId11"/><Relationship Target="slides/slide15.xml" Type="http://schemas.openxmlformats.org/officeDocument/2006/relationships/slide" Id="rId20"/><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2.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
        <p:nvSpPr>
          <p:cNvPr id="3" name="Shape 3"/>
          <p:cNvSpPr txBox="1"/>
          <p:nvPr>
            <p:ph idx="1" type="body"/>
          </p:nvPr>
        </p:nvSpPr>
        <p:spPr>
          <a:xfrm>
            <a:off y="4343400" x="685800"/>
            <a:ext cy="4114800" cx="5486399"/>
          </a:xfrm>
          <a:prstGeom prst="rect">
            <a:avLst/>
          </a:prstGeom>
        </p:spPr>
        <p:txBody>
          <a:bodyPr bIns="91425" rIns="91425" lIns="91425" t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4" name="Shape 34"/>
        <p:cNvGrpSpPr/>
        <p:nvPr/>
      </p:nvGrpSpPr>
      <p:grpSpPr>
        <a:xfrm>
          <a:off y="0" x="0"/>
          <a:ext cy="0" cx="0"/>
          <a:chOff y="0" x="0"/>
          <a:chExt cy="0" cx="0"/>
        </a:xfrm>
      </p:grpSpPr>
      <p:sp>
        <p:nvSpPr>
          <p:cNvPr id="35" name="Shape 35"/>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
        <p:nvSpPr>
          <p:cNvPr id="36" name="Shape 36"/>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5" name="Shape 125"/>
        <p:cNvGrpSpPr/>
        <p:nvPr/>
      </p:nvGrpSpPr>
      <p:grpSpPr>
        <a:xfrm>
          <a:off y="0" x="0"/>
          <a:ext cy="0" cx="0"/>
          <a:chOff y="0" x="0"/>
          <a:chExt cy="0" cx="0"/>
        </a:xfrm>
      </p:grpSpPr>
      <p:sp>
        <p:nvSpPr>
          <p:cNvPr id="126" name="Shape 12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27" name="Shape 127"/>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4" name="Shape 134"/>
        <p:cNvGrpSpPr/>
        <p:nvPr/>
      </p:nvGrpSpPr>
      <p:grpSpPr>
        <a:xfrm>
          <a:off y="0" x="0"/>
          <a:ext cy="0" cx="0"/>
          <a:chOff y="0" x="0"/>
          <a:chExt cy="0" cx="0"/>
        </a:xfrm>
      </p:grpSpPr>
      <p:sp>
        <p:nvSpPr>
          <p:cNvPr id="135" name="Shape 13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36" name="Shape 136"/>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6" name="Shape 146"/>
        <p:cNvGrpSpPr/>
        <p:nvPr/>
      </p:nvGrpSpPr>
      <p:grpSpPr>
        <a:xfrm>
          <a:off y="0" x="0"/>
          <a:ext cy="0" cx="0"/>
          <a:chOff y="0" x="0"/>
          <a:chExt cy="0" cx="0"/>
        </a:xfrm>
      </p:grpSpPr>
      <p:sp>
        <p:nvSpPr>
          <p:cNvPr id="147" name="Shape 147"/>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48" name="Shape 148"/>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4" name="Shape 154"/>
        <p:cNvGrpSpPr/>
        <p:nvPr/>
      </p:nvGrpSpPr>
      <p:grpSpPr>
        <a:xfrm>
          <a:off y="0" x="0"/>
          <a:ext cy="0" cx="0"/>
          <a:chOff y="0" x="0"/>
          <a:chExt cy="0" cx="0"/>
        </a:xfrm>
      </p:grpSpPr>
      <p:sp>
        <p:nvSpPr>
          <p:cNvPr id="155" name="Shape 15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56" name="Shape 156"/>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2" name="Shape 162"/>
        <p:cNvGrpSpPr/>
        <p:nvPr/>
      </p:nvGrpSpPr>
      <p:grpSpPr>
        <a:xfrm>
          <a:off y="0" x="0"/>
          <a:ext cy="0" cx="0"/>
          <a:chOff y="0" x="0"/>
          <a:chExt cy="0" cx="0"/>
        </a:xfrm>
      </p:grpSpPr>
      <p:sp>
        <p:nvSpPr>
          <p:cNvPr id="163" name="Shape 16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64" name="Shape 164"/>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1" name="Shape 171"/>
        <p:cNvGrpSpPr/>
        <p:nvPr/>
      </p:nvGrpSpPr>
      <p:grpSpPr>
        <a:xfrm>
          <a:off y="0" x="0"/>
          <a:ext cy="0" cx="0"/>
          <a:chOff y="0" x="0"/>
          <a:chExt cy="0" cx="0"/>
        </a:xfrm>
      </p:grpSpPr>
      <p:sp>
        <p:nvSpPr>
          <p:cNvPr id="172" name="Shape 17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73" name="Shape 173"/>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1" name="Shape 181"/>
        <p:cNvGrpSpPr/>
        <p:nvPr/>
      </p:nvGrpSpPr>
      <p:grpSpPr>
        <a:xfrm>
          <a:off y="0" x="0"/>
          <a:ext cy="0" cx="0"/>
          <a:chOff y="0" x="0"/>
          <a:chExt cy="0" cx="0"/>
        </a:xfrm>
      </p:grpSpPr>
      <p:sp>
        <p:nvSpPr>
          <p:cNvPr id="182" name="Shape 18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83" name="Shape 183"/>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6" name="Shape 186"/>
        <p:cNvGrpSpPr/>
        <p:nvPr/>
      </p:nvGrpSpPr>
      <p:grpSpPr>
        <a:xfrm>
          <a:off y="0" x="0"/>
          <a:ext cy="0" cx="0"/>
          <a:chOff y="0" x="0"/>
          <a:chExt cy="0" cx="0"/>
        </a:xfrm>
      </p:grpSpPr>
      <p:sp>
        <p:nvSpPr>
          <p:cNvPr id="187" name="Shape 187"/>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88" name="Shape 188"/>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2" name="Shape 42"/>
        <p:cNvGrpSpPr/>
        <p:nvPr/>
      </p:nvGrpSpPr>
      <p:grpSpPr>
        <a:xfrm>
          <a:off y="0" x="0"/>
          <a:ext cy="0" cx="0"/>
          <a:chOff y="0" x="0"/>
          <a:chExt cy="0" cx="0"/>
        </a:xfrm>
      </p:grpSpPr>
      <p:sp>
        <p:nvSpPr>
          <p:cNvPr id="43" name="Shape 4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44" name="Shape 44"/>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3" name="Shape 53"/>
        <p:cNvGrpSpPr/>
        <p:nvPr/>
      </p:nvGrpSpPr>
      <p:grpSpPr>
        <a:xfrm>
          <a:off y="0" x="0"/>
          <a:ext cy="0" cx="0"/>
          <a:chOff y="0" x="0"/>
          <a:chExt cy="0" cx="0"/>
        </a:xfrm>
      </p:grpSpPr>
      <p:sp>
        <p:nvSpPr>
          <p:cNvPr id="54" name="Shape 5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55" name="Shape 55"/>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3" name="Shape 63"/>
        <p:cNvGrpSpPr/>
        <p:nvPr/>
      </p:nvGrpSpPr>
      <p:grpSpPr>
        <a:xfrm>
          <a:off y="0" x="0"/>
          <a:ext cy="0" cx="0"/>
          <a:chOff y="0" x="0"/>
          <a:chExt cy="0" cx="0"/>
        </a:xfrm>
      </p:grpSpPr>
      <p:sp>
        <p:nvSpPr>
          <p:cNvPr id="64" name="Shape 6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65" name="Shape 65"/>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3" name="Shape 73"/>
        <p:cNvGrpSpPr/>
        <p:nvPr/>
      </p:nvGrpSpPr>
      <p:grpSpPr>
        <a:xfrm>
          <a:off y="0" x="0"/>
          <a:ext cy="0" cx="0"/>
          <a:chOff y="0" x="0"/>
          <a:chExt cy="0" cx="0"/>
        </a:xfrm>
      </p:grpSpPr>
      <p:sp>
        <p:nvSpPr>
          <p:cNvPr id="74" name="Shape 7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75" name="Shape 75"/>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2" name="Shape 82"/>
        <p:cNvGrpSpPr/>
        <p:nvPr/>
      </p:nvGrpSpPr>
      <p:grpSpPr>
        <a:xfrm>
          <a:off y="0" x="0"/>
          <a:ext cy="0" cx="0"/>
          <a:chOff y="0" x="0"/>
          <a:chExt cy="0" cx="0"/>
        </a:xfrm>
      </p:grpSpPr>
      <p:sp>
        <p:nvSpPr>
          <p:cNvPr id="83" name="Shape 8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84" name="Shape 84"/>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0" name="Shape 90"/>
        <p:cNvGrpSpPr/>
        <p:nvPr/>
      </p:nvGrpSpPr>
      <p:grpSpPr>
        <a:xfrm>
          <a:off y="0" x="0"/>
          <a:ext cy="0" cx="0"/>
          <a:chOff y="0" x="0"/>
          <a:chExt cy="0" cx="0"/>
        </a:xfrm>
      </p:grpSpPr>
      <p:sp>
        <p:nvSpPr>
          <p:cNvPr id="91" name="Shape 91"/>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92" name="Shape 92"/>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3" name="Shape 103"/>
        <p:cNvGrpSpPr/>
        <p:nvPr/>
      </p:nvGrpSpPr>
      <p:grpSpPr>
        <a:xfrm>
          <a:off y="0" x="0"/>
          <a:ext cy="0" cx="0"/>
          <a:chOff y="0" x="0"/>
          <a:chExt cy="0" cx="0"/>
        </a:xfrm>
      </p:grpSpPr>
      <p:sp>
        <p:nvSpPr>
          <p:cNvPr id="104" name="Shape 10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05" name="Shape 105"/>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3" name="Shape 113"/>
        <p:cNvGrpSpPr/>
        <p:nvPr/>
      </p:nvGrpSpPr>
      <p:grpSpPr>
        <a:xfrm>
          <a:off y="0" x="0"/>
          <a:ext cy="0" cx="0"/>
          <a:chOff y="0" x="0"/>
          <a:chExt cy="0" cx="0"/>
        </a:xfrm>
      </p:grpSpPr>
      <p:sp>
        <p:nvSpPr>
          <p:cNvPr id="114" name="Shape 11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15" name="Shape 115"/>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7" name="Shape 7"/>
        <p:cNvGrpSpPr/>
        <p:nvPr/>
      </p:nvGrpSpPr>
      <p:grpSpPr>
        <a:xfrm>
          <a:off y="0" x="0"/>
          <a:ext cy="0" cx="0"/>
          <a:chOff y="0" x="0"/>
          <a:chExt cy="0" cx="0"/>
        </a:xfrm>
      </p:grpSpPr>
      <p:sp>
        <p:nvSpPr>
          <p:cNvPr id="8" name="Shape 8"/>
          <p:cNvSpPr txBox="1"/>
          <p:nvPr>
            <p:ph type="ctrTitle"/>
          </p:nvPr>
        </p:nvSpPr>
        <p:spPr>
          <a:xfrm>
            <a:off y="1583342" x="685800"/>
            <a:ext cy="1159856" cx="7772400"/>
          </a:xfrm>
          <a:prstGeom prst="rect">
            <a:avLst/>
          </a:prstGeom>
        </p:spPr>
        <p:txBody>
          <a:bodyPr bIns="91425" rIns="91425" lIns="91425" tIns="91425" anchor="b" anchorCtr="0"/>
          <a:lstStyle>
            <a:lvl1pPr algn="ctr" indent="304800">
              <a:buSzPct val="100000"/>
              <a:defRPr sz="4800"/>
            </a:lvl1pPr>
            <a:lvl2pPr algn="ctr" indent="304800">
              <a:buSzPct val="100000"/>
              <a:defRPr sz="4800"/>
            </a:lvl2pPr>
            <a:lvl3pPr algn="ctr" indent="304800">
              <a:buSzPct val="100000"/>
              <a:defRPr sz="4800"/>
            </a:lvl3pPr>
            <a:lvl4pPr algn="ctr" indent="304800">
              <a:buSzPct val="100000"/>
              <a:defRPr sz="4800"/>
            </a:lvl4pPr>
            <a:lvl5pPr algn="ctr" indent="304800">
              <a:buSzPct val="100000"/>
              <a:defRPr sz="4800"/>
            </a:lvl5pPr>
            <a:lvl6pPr algn="ctr" indent="304800">
              <a:buSzPct val="100000"/>
              <a:defRPr sz="4800"/>
            </a:lvl6pPr>
            <a:lvl7pPr algn="ctr" indent="304800">
              <a:buSzPct val="100000"/>
              <a:defRPr sz="4800"/>
            </a:lvl7pPr>
            <a:lvl8pPr algn="ctr" indent="304800">
              <a:buSzPct val="100000"/>
              <a:defRPr sz="4800"/>
            </a:lvl8pPr>
            <a:lvl9pPr algn="ctr" indent="304800">
              <a:buSzPct val="100000"/>
              <a:defRPr sz="4800"/>
            </a:lvl9pPr>
          </a:lstStyle>
          <a:p/>
        </p:txBody>
      </p:sp>
      <p:sp>
        <p:nvSpPr>
          <p:cNvPr id="9" name="Shape 9"/>
          <p:cNvSpPr txBox="1"/>
          <p:nvPr>
            <p:ph idx="1" type="subTitle"/>
          </p:nvPr>
        </p:nvSpPr>
        <p:spPr>
          <a:xfrm>
            <a:off y="2840053" x="685800"/>
            <a:ext cy="784737" cx="7772400"/>
          </a:xfrm>
          <a:prstGeom prst="rect">
            <a:avLst/>
          </a:prstGeom>
        </p:spPr>
        <p:txBody>
          <a:bodyPr bIns="91425" rIns="91425" lIns="91425" tIns="91425" anchor="t" anchorCtr="0"/>
          <a:lstStyle>
            <a:lvl1pPr algn="ctr" marL="0">
              <a:spcBef>
                <a:spcPts val="0"/>
              </a:spcBef>
              <a:buClr>
                <a:schemeClr val="dk2"/>
              </a:buClr>
              <a:buNone/>
              <a:defRPr>
                <a:solidFill>
                  <a:schemeClr val="dk2"/>
                </a:solidFill>
              </a:defRPr>
            </a:lvl1pPr>
            <a:lvl2pPr algn="ctr" indent="190500" marL="0">
              <a:spcBef>
                <a:spcPts val="0"/>
              </a:spcBef>
              <a:buClr>
                <a:schemeClr val="dk2"/>
              </a:buClr>
              <a:buSzPct val="100000"/>
              <a:buNone/>
              <a:defRPr sz="3000">
                <a:solidFill>
                  <a:schemeClr val="dk2"/>
                </a:solidFill>
              </a:defRPr>
            </a:lvl2pPr>
            <a:lvl3pPr algn="ctr" indent="190500" marL="0">
              <a:spcBef>
                <a:spcPts val="0"/>
              </a:spcBef>
              <a:buClr>
                <a:schemeClr val="dk2"/>
              </a:buClr>
              <a:buSzPct val="100000"/>
              <a:buNone/>
              <a:defRPr sz="3000">
                <a:solidFill>
                  <a:schemeClr val="dk2"/>
                </a:solidFill>
              </a:defRPr>
            </a:lvl3pPr>
            <a:lvl4pPr algn="ctr" indent="190500" marL="0">
              <a:spcBef>
                <a:spcPts val="0"/>
              </a:spcBef>
              <a:buClr>
                <a:schemeClr val="dk2"/>
              </a:buClr>
              <a:buSzPct val="100000"/>
              <a:buNone/>
              <a:defRPr sz="3000">
                <a:solidFill>
                  <a:schemeClr val="dk2"/>
                </a:solidFill>
              </a:defRPr>
            </a:lvl4pPr>
            <a:lvl5pPr algn="ctr" indent="190500" marL="0">
              <a:spcBef>
                <a:spcPts val="0"/>
              </a:spcBef>
              <a:buClr>
                <a:schemeClr val="dk2"/>
              </a:buClr>
              <a:buSzPct val="100000"/>
              <a:buNone/>
              <a:defRPr sz="3000">
                <a:solidFill>
                  <a:schemeClr val="dk2"/>
                </a:solidFill>
              </a:defRPr>
            </a:lvl5pPr>
            <a:lvl6pPr algn="ctr" indent="190500" marL="0">
              <a:spcBef>
                <a:spcPts val="0"/>
              </a:spcBef>
              <a:buClr>
                <a:schemeClr val="dk2"/>
              </a:buClr>
              <a:buSzPct val="100000"/>
              <a:buNone/>
              <a:defRPr sz="3000">
                <a:solidFill>
                  <a:schemeClr val="dk2"/>
                </a:solidFill>
              </a:defRPr>
            </a:lvl6pPr>
            <a:lvl7pPr algn="ctr" indent="190500" marL="0">
              <a:spcBef>
                <a:spcPts val="0"/>
              </a:spcBef>
              <a:buClr>
                <a:schemeClr val="dk2"/>
              </a:buClr>
              <a:buSzPct val="100000"/>
              <a:buNone/>
              <a:defRPr sz="3000">
                <a:solidFill>
                  <a:schemeClr val="dk2"/>
                </a:solidFill>
              </a:defRPr>
            </a:lvl7pPr>
            <a:lvl8pPr algn="ctr" indent="190500" marL="0">
              <a:spcBef>
                <a:spcPts val="0"/>
              </a:spcBef>
              <a:buClr>
                <a:schemeClr val="dk2"/>
              </a:buClr>
              <a:buSzPct val="100000"/>
              <a:buNone/>
              <a:defRPr sz="3000">
                <a:solidFill>
                  <a:schemeClr val="dk2"/>
                </a:solidFill>
              </a:defRPr>
            </a:lvl8pPr>
            <a:lvl9pPr algn="ctr" indent="190500" marL="0">
              <a:spcBef>
                <a:spcPts val="0"/>
              </a:spcBef>
              <a:buClr>
                <a:schemeClr val="dk2"/>
              </a:buClr>
              <a:buSzPct val="100000"/>
              <a:buNone/>
              <a:defRPr sz="3000">
                <a:solidFill>
                  <a:schemeClr val="dk2"/>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0" name="Shape 10"/>
        <p:cNvGrpSpPr/>
        <p:nvPr/>
      </p:nvGrpSpPr>
      <p:grpSpPr>
        <a:xfrm>
          <a:off y="0" x="0"/>
          <a:ext cy="0" cx="0"/>
          <a:chOff y="0" x="0"/>
          <a:chExt cy="0" cx="0"/>
        </a:xfrm>
      </p:grpSpPr>
      <p:sp>
        <p:nvSpPr>
          <p:cNvPr id="11" name="Shape 11"/>
          <p:cNvSpPr txBox="1"/>
          <p:nvPr>
            <p:ph type="title"/>
          </p:nvPr>
        </p:nvSpPr>
        <p:spPr>
          <a:xfrm>
            <a:off y="205978" x="457200"/>
            <a:ext cy="857250" cx="8229600"/>
          </a:xfrm>
          <a:prstGeom prst="rect">
            <a:avLst/>
          </a:prstGeom>
        </p:spPr>
        <p:txBody>
          <a:bodyPr bIns="91425" rIns="91425" lIns="91425" t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
        <p:nvSpPr>
          <p:cNvPr id="12" name="Shape 12"/>
          <p:cNvSpPr txBox="1"/>
          <p:nvPr>
            <p:ph idx="1" type="body"/>
          </p:nvPr>
        </p:nvSpPr>
        <p:spPr>
          <a:xfrm>
            <a:off y="1200150" x="457200"/>
            <a:ext cy="3725680" cx="8229600"/>
          </a:xfrm>
          <a:prstGeom prst="rect">
            <a:avLst/>
          </a:prstGeom>
        </p:spPr>
        <p:txBody>
          <a:bodyPr bIns="91425" rIns="91425" lIns="91425" tIns="91425" anchor="t" anchorCtr="0"/>
          <a:lstStyle>
            <a:lvl1pPr>
              <a:defRPr/>
            </a:lvl1pPr>
            <a:lvl2pPr indent="457200">
              <a:defRPr/>
            </a:lvl2pPr>
            <a:lvl3pPr indent="914400">
              <a:defRPr/>
            </a:lvl3pPr>
            <a:lvl4pPr indent="1371600">
              <a:defRPr/>
            </a:lvl4pPr>
            <a:lvl5pPr>
              <a:defRPr/>
            </a:lvl5pPr>
            <a:lvl6pPr>
              <a:defRPr/>
            </a:lvl6pPr>
            <a:lvl7pPr>
              <a:defRPr/>
            </a:lvl7pPr>
            <a:lvl8pPr>
              <a:defRPr/>
            </a:lvl8pPr>
            <a:lvl9pP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3" name="Shape 13"/>
        <p:cNvGrpSpPr/>
        <p:nvPr/>
      </p:nvGrpSpPr>
      <p:grpSpPr>
        <a:xfrm>
          <a:off y="0" x="0"/>
          <a:ext cy="0" cx="0"/>
          <a:chOff y="0" x="0"/>
          <a:chExt cy="0" cx="0"/>
        </a:xfrm>
      </p:grpSpPr>
      <p:sp>
        <p:nvSpPr>
          <p:cNvPr id="14" name="Shape 14"/>
          <p:cNvSpPr txBox="1"/>
          <p:nvPr>
            <p:ph type="title"/>
          </p:nvPr>
        </p:nvSpPr>
        <p:spPr>
          <a:xfrm>
            <a:off y="205978" x="457200"/>
            <a:ext cy="857250" cx="8229600"/>
          </a:xfrm>
          <a:prstGeom prst="rect">
            <a:avLst/>
          </a:prstGeom>
        </p:spPr>
        <p:txBody>
          <a:bodyPr bIns="91425" rIns="91425" lIns="91425" t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
        <p:nvSpPr>
          <p:cNvPr id="15" name="Shape 15"/>
          <p:cNvSpPr txBox="1"/>
          <p:nvPr>
            <p:ph idx="1" type="body"/>
          </p:nvPr>
        </p:nvSpPr>
        <p:spPr>
          <a:xfrm>
            <a:off y="1200150" x="457200"/>
            <a:ext cy="3725680" cx="3994525"/>
          </a:xfrm>
          <a:prstGeom prst="rect">
            <a:avLst/>
          </a:prstGeom>
        </p:spPr>
        <p:txBody>
          <a:bodyPr bIns="91425" rIns="91425" lIns="91425" t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
        <p:nvSpPr>
          <p:cNvPr id="16" name="Shape 16"/>
          <p:cNvSpPr txBox="1"/>
          <p:nvPr>
            <p:ph idx="2" type="body"/>
          </p:nvPr>
        </p:nvSpPr>
        <p:spPr>
          <a:xfrm>
            <a:off y="1200150" x="4692273"/>
            <a:ext cy="3725680" cx="3994525"/>
          </a:xfrm>
          <a:prstGeom prst="rect">
            <a:avLst/>
          </a:prstGeom>
        </p:spPr>
        <p:txBody>
          <a:bodyPr bIns="91425" rIns="91425" lIns="91425" t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7" name="Shape 17"/>
        <p:cNvGrpSpPr/>
        <p:nvPr/>
      </p:nvGrpSpPr>
      <p:grpSpPr>
        <a:xfrm>
          <a:off y="0" x="0"/>
          <a:ext cy="0" cx="0"/>
          <a:chOff y="0" x="0"/>
          <a:chExt cy="0" cx="0"/>
        </a:xfrm>
      </p:grpSpPr>
      <p:sp>
        <p:nvSpPr>
          <p:cNvPr id="18" name="Shape 18"/>
          <p:cNvSpPr txBox="1"/>
          <p:nvPr>
            <p:ph type="title"/>
          </p:nvPr>
        </p:nvSpPr>
        <p:spPr>
          <a:xfrm>
            <a:off y="205978" x="457200"/>
            <a:ext cy="857250" cx="8229600"/>
          </a:xfrm>
          <a:prstGeom prst="rect">
            <a:avLst/>
          </a:prstGeom>
        </p:spPr>
        <p:txBody>
          <a:bodyPr bIns="91425" rIns="91425" lIns="91425" t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19" name="Shape 19"/>
        <p:cNvGrpSpPr/>
        <p:nvPr/>
      </p:nvGrpSpPr>
      <p:grpSpPr>
        <a:xfrm>
          <a:off y="0" x="0"/>
          <a:ext cy="0" cx="0"/>
          <a:chOff y="0" x="0"/>
          <a:chExt cy="0" cx="0"/>
        </a:xfrm>
      </p:grpSpPr>
      <p:sp>
        <p:nvSpPr>
          <p:cNvPr id="20" name="Shape 20"/>
          <p:cNvSpPr txBox="1"/>
          <p:nvPr>
            <p:ph idx="1" type="body"/>
          </p:nvPr>
        </p:nvSpPr>
        <p:spPr>
          <a:xfrm>
            <a:off y="4406309" x="457200"/>
            <a:ext cy="519520" cx="8229600"/>
          </a:xfrm>
          <a:prstGeom prst="rect">
            <a:avLst/>
          </a:prstGeom>
        </p:spPr>
        <p:txBody>
          <a:bodyPr bIns="91425" rIns="91425" lIns="91425" tIns="91425" anchor="t" anchorCtr="0"/>
          <a:lstStyle>
            <a:lvl1pPr algn="ctr" indent="-171450" marL="285750">
              <a:spcBef>
                <a:spcPts val="360"/>
              </a:spcBef>
              <a:buSzPct val="100000"/>
              <a:buNone/>
              <a:defRPr sz="1800"/>
            </a:lvl1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1" name="Shape 21"/>
        <p:cNvGrpSpPr/>
        <p:nvPr/>
      </p:nvGrpSpPr>
      <p:grpSpPr>
        <a:xfrm>
          <a:off y="0" x="0"/>
          <a:ext cy="0" cx="0"/>
          <a:chOff y="0" x="0"/>
          <a:chExt cy="0" cx="0"/>
        </a:xfrm>
      </p:grpSpPr>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1.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y="0" x="0"/>
          <a:ext cy="0" cx="0"/>
          <a:chOff y="0" x="0"/>
          <a:chExt cy="0" cx="0"/>
        </a:xfrm>
      </p:grpSpPr>
      <p:sp>
        <p:nvSpPr>
          <p:cNvPr id="5" name="Shape 5"/>
          <p:cNvSpPr txBox="1"/>
          <p:nvPr>
            <p:ph type="title"/>
          </p:nvPr>
        </p:nvSpPr>
        <p:spPr>
          <a:xfrm>
            <a:off y="205978" x="457200"/>
            <a:ext cy="857250" cx="8229600"/>
          </a:xfrm>
          <a:prstGeom prst="rect">
            <a:avLst/>
          </a:prstGeom>
        </p:spPr>
        <p:txBody>
          <a:bodyPr bIns="91425" rIns="91425" lIns="91425" tIns="91425" anchor="b" anchorCtr="0"/>
          <a:lstStyle>
            <a:lvl1pPr marL="0">
              <a:buClr>
                <a:schemeClr val="dk1"/>
              </a:buClr>
              <a:buSzPct val="100000"/>
              <a:buNone/>
              <a:defRPr b="1" sz="3600">
                <a:solidFill>
                  <a:schemeClr val="dk1"/>
                </a:solidFill>
              </a:defRPr>
            </a:lvl1pPr>
            <a:lvl2pPr indent="228600" marL="0">
              <a:buClr>
                <a:schemeClr val="dk1"/>
              </a:buClr>
              <a:buSzPct val="100000"/>
              <a:buNone/>
              <a:defRPr b="1" sz="3600">
                <a:solidFill>
                  <a:schemeClr val="dk1"/>
                </a:solidFill>
              </a:defRPr>
            </a:lvl2pPr>
            <a:lvl3pPr indent="228600" marL="0">
              <a:buClr>
                <a:schemeClr val="dk1"/>
              </a:buClr>
              <a:buSzPct val="100000"/>
              <a:buNone/>
              <a:defRPr b="1" sz="3600">
                <a:solidFill>
                  <a:schemeClr val="dk1"/>
                </a:solidFill>
              </a:defRPr>
            </a:lvl3pPr>
            <a:lvl4pPr indent="228600" marL="0">
              <a:buClr>
                <a:schemeClr val="dk1"/>
              </a:buClr>
              <a:buSzPct val="100000"/>
              <a:buNone/>
              <a:defRPr b="1" sz="3600">
                <a:solidFill>
                  <a:schemeClr val="dk1"/>
                </a:solidFill>
              </a:defRPr>
            </a:lvl4pPr>
            <a:lvl5pPr indent="228600" marL="0">
              <a:buClr>
                <a:schemeClr val="dk1"/>
              </a:buClr>
              <a:buSzPct val="100000"/>
              <a:buNone/>
              <a:defRPr b="1" sz="3600">
                <a:solidFill>
                  <a:schemeClr val="dk1"/>
                </a:solidFill>
              </a:defRPr>
            </a:lvl5pPr>
            <a:lvl6pPr indent="228600" marL="0">
              <a:buClr>
                <a:schemeClr val="dk1"/>
              </a:buClr>
              <a:buSzPct val="100000"/>
              <a:buNone/>
              <a:defRPr b="1" sz="3600">
                <a:solidFill>
                  <a:schemeClr val="dk1"/>
                </a:solidFill>
              </a:defRPr>
            </a:lvl6pPr>
            <a:lvl7pPr indent="228600" marL="0">
              <a:buClr>
                <a:schemeClr val="dk1"/>
              </a:buClr>
              <a:buSzPct val="100000"/>
              <a:buNone/>
              <a:defRPr b="1" sz="3600">
                <a:solidFill>
                  <a:schemeClr val="dk1"/>
                </a:solidFill>
              </a:defRPr>
            </a:lvl7pPr>
            <a:lvl8pPr indent="228600" marL="0">
              <a:buClr>
                <a:schemeClr val="dk1"/>
              </a:buClr>
              <a:buSzPct val="100000"/>
              <a:buNone/>
              <a:defRPr b="1" sz="3600">
                <a:solidFill>
                  <a:schemeClr val="dk1"/>
                </a:solidFill>
              </a:defRPr>
            </a:lvl8pPr>
            <a:lvl9pPr indent="228600" marL="0">
              <a:buClr>
                <a:schemeClr val="dk1"/>
              </a:buClr>
              <a:buSzPct val="100000"/>
              <a:buNone/>
              <a:defRPr b="1" sz="3600">
                <a:solidFill>
                  <a:schemeClr val="dk1"/>
                </a:solidFill>
              </a:defRPr>
            </a:lvl9pPr>
          </a:lstStyle>
          <a:p/>
        </p:txBody>
      </p:sp>
      <p:sp>
        <p:nvSpPr>
          <p:cNvPr id="6" name="Shape 6"/>
          <p:cNvSpPr txBox="1"/>
          <p:nvPr>
            <p:ph idx="1" type="body"/>
          </p:nvPr>
        </p:nvSpPr>
        <p:spPr>
          <a:xfrm>
            <a:off y="1200150" x="457200"/>
            <a:ext cy="3725680" cx="8229600"/>
          </a:xfrm>
          <a:prstGeom prst="rect">
            <a:avLst/>
          </a:prstGeom>
        </p:spPr>
        <p:txBody>
          <a:bodyPr bIns="91425" rIns="91425" lIns="91425" tIns="91425" anchor="t" anchorCtr="0"/>
          <a:lstStyle>
            <a:lvl1pPr indent="-152400" marL="342900">
              <a:spcBef>
                <a:spcPts val="600"/>
              </a:spcBef>
              <a:buClr>
                <a:schemeClr val="dk1"/>
              </a:buClr>
              <a:buSzPct val="100000"/>
              <a:defRPr sz="3000">
                <a:solidFill>
                  <a:schemeClr val="dk1"/>
                </a:solidFill>
              </a:defRPr>
            </a:lvl1pPr>
            <a:lvl2pPr indent="-133350" marL="742950">
              <a:spcBef>
                <a:spcPts val="480"/>
              </a:spcBef>
              <a:buClr>
                <a:schemeClr val="dk1"/>
              </a:buClr>
              <a:buSzPct val="100000"/>
              <a:defRPr sz="2400">
                <a:solidFill>
                  <a:schemeClr val="dk1"/>
                </a:solidFill>
              </a:defRPr>
            </a:lvl2pPr>
            <a:lvl3pPr indent="-76200" marL="1143000">
              <a:spcBef>
                <a:spcPts val="480"/>
              </a:spcBef>
              <a:buClr>
                <a:schemeClr val="dk1"/>
              </a:buClr>
              <a:buSzPct val="100000"/>
              <a:defRPr sz="2400">
                <a:solidFill>
                  <a:schemeClr val="dk1"/>
                </a:solidFill>
              </a:defRPr>
            </a:lvl3pPr>
            <a:lvl4pPr indent="-114300" marL="1600200">
              <a:spcBef>
                <a:spcPts val="360"/>
              </a:spcBef>
              <a:buClr>
                <a:schemeClr val="dk1"/>
              </a:buClr>
              <a:buSzPct val="100000"/>
              <a:defRPr sz="1800">
                <a:solidFill>
                  <a:schemeClr val="dk1"/>
                </a:solidFill>
              </a:defRPr>
            </a:lvl4pPr>
            <a:lvl5pPr indent="-114300" marL="2057400">
              <a:spcBef>
                <a:spcPts val="360"/>
              </a:spcBef>
              <a:buClr>
                <a:schemeClr val="dk1"/>
              </a:buClr>
              <a:buSzPct val="100000"/>
              <a:defRPr sz="1800">
                <a:solidFill>
                  <a:schemeClr val="dk1"/>
                </a:solidFill>
              </a:defRPr>
            </a:lvl5pPr>
            <a:lvl6pPr indent="-114300" marL="2514600">
              <a:spcBef>
                <a:spcPts val="360"/>
              </a:spcBef>
              <a:buClr>
                <a:schemeClr val="dk1"/>
              </a:buClr>
              <a:buSzPct val="100000"/>
              <a:defRPr sz="1800">
                <a:solidFill>
                  <a:schemeClr val="dk1"/>
                </a:solidFill>
              </a:defRPr>
            </a:lvl6pPr>
            <a:lvl7pPr indent="-114300" marL="2971800">
              <a:spcBef>
                <a:spcPts val="360"/>
              </a:spcBef>
              <a:buClr>
                <a:schemeClr val="dk1"/>
              </a:buClr>
              <a:buSzPct val="100000"/>
              <a:defRPr sz="1800">
                <a:solidFill>
                  <a:schemeClr val="dk1"/>
                </a:solidFill>
              </a:defRPr>
            </a:lvl7pPr>
            <a:lvl8pPr indent="-114300" marL="3429000">
              <a:spcBef>
                <a:spcPts val="360"/>
              </a:spcBef>
              <a:buClr>
                <a:schemeClr val="dk1"/>
              </a:buClr>
              <a:buSzPct val="100000"/>
              <a:defRPr sz="1800">
                <a:solidFill>
                  <a:schemeClr val="dk1"/>
                </a:solidFill>
              </a:defRPr>
            </a:lvl8pPr>
            <a:lvl9pPr indent="-114300" marL="3886200">
              <a:spcBef>
                <a:spcPts val="360"/>
              </a:spcBef>
              <a:buClr>
                <a:schemeClr val="dk1"/>
              </a:buClr>
              <a:buSzPct val="100000"/>
              <a:defRPr sz="1800">
                <a:solidFill>
                  <a:schemeClr val="dk1"/>
                </a:solidFill>
              </a:defRPr>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 Target="../media/image01.png" Type="http://schemas.openxmlformats.org/officeDocument/2006/relationships/image" Id="rId4"/><Relationship Target="../media/image00.jpg" Type="http://schemas.openxmlformats.org/officeDocument/2006/relationships/image" Id="rId3"/></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5.xml" Type="http://schemas.openxmlformats.org/officeDocument/2006/relationships/slideLayout" Id="rId1"/><Relationship Target="../media/image26.png" Type="http://schemas.openxmlformats.org/officeDocument/2006/relationships/image" Id="rId4"/><Relationship Target="../media/image24.jpg" Type="http://schemas.openxmlformats.org/officeDocument/2006/relationships/image" Id="rId3"/><Relationship Target="../media/image01.png" Type="http://schemas.openxmlformats.org/officeDocument/2006/relationships/image" Id="rId6"/><Relationship Target="../media/image28.png" Type="http://schemas.openxmlformats.org/officeDocument/2006/relationships/image" Id="rId5"/><Relationship Target="../media/image10.png" Type="http://schemas.openxmlformats.org/officeDocument/2006/relationships/image" Id="rId7"/></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5.xml" Type="http://schemas.openxmlformats.org/officeDocument/2006/relationships/slideLayout" Id="rId1"/><Relationship Target="../media/image39.png" Type="http://schemas.openxmlformats.org/officeDocument/2006/relationships/image" Id="rId4"/><Relationship Target="../media/image32.jpg" Type="http://schemas.openxmlformats.org/officeDocument/2006/relationships/image" Id="rId3"/><Relationship Target="../media/image30.png" Type="http://schemas.openxmlformats.org/officeDocument/2006/relationships/image" Id="rId6"/><Relationship Target="../media/image07.png" Type="http://schemas.openxmlformats.org/officeDocument/2006/relationships/image" Id="rId5"/></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5.xml" Type="http://schemas.openxmlformats.org/officeDocument/2006/relationships/slideLayout" Id="rId1"/><Relationship Target="../media/image31.png" Type="http://schemas.openxmlformats.org/officeDocument/2006/relationships/image" Id="rId4"/><Relationship Target="../media/image38.jpg" Type="http://schemas.openxmlformats.org/officeDocument/2006/relationships/image" Id="rId3"/><Relationship Target="../media/image09.png" Type="http://schemas.openxmlformats.org/officeDocument/2006/relationships/image" Id="rId6"/><Relationship Target="../media/image37.png" Type="http://schemas.openxmlformats.org/officeDocument/2006/relationships/image" Id="rId5"/></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5.xml" Type="http://schemas.openxmlformats.org/officeDocument/2006/relationships/slideLayout" Id="rId1"/><Relationship Target="../media/image34.png" Type="http://schemas.openxmlformats.org/officeDocument/2006/relationships/image" Id="rId4"/><Relationship Target="../media/image36.jpg" Type="http://schemas.openxmlformats.org/officeDocument/2006/relationships/image" Id="rId3"/><Relationship Target="../media/image35.png" Type="http://schemas.openxmlformats.org/officeDocument/2006/relationships/image" Id="rId6"/><Relationship Target="../media/image30.png" Type="http://schemas.openxmlformats.org/officeDocument/2006/relationships/image" Id="rId5"/></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5.xml" Type="http://schemas.openxmlformats.org/officeDocument/2006/relationships/slideLayout" Id="rId1"/><Relationship Target="../media/image43.png" Type="http://schemas.openxmlformats.org/officeDocument/2006/relationships/image" Id="rId4"/><Relationship Target="../media/image41.jpg" Type="http://schemas.openxmlformats.org/officeDocument/2006/relationships/image" Id="rId3"/><Relationship Target="../media/image47.png" Type="http://schemas.openxmlformats.org/officeDocument/2006/relationships/image" Id="rId6"/><Relationship Target="../media/image40.png" Type="http://schemas.openxmlformats.org/officeDocument/2006/relationships/image" Id="rId5"/></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5.xml" Type="http://schemas.openxmlformats.org/officeDocument/2006/relationships/slideLayout" Id="rId1"/><Relationship Target="../media/image48.png" Type="http://schemas.openxmlformats.org/officeDocument/2006/relationships/image" Id="rId4"/><Relationship Target="../media/image45.jpg" Type="http://schemas.openxmlformats.org/officeDocument/2006/relationships/image" Id="rId3"/><Relationship Target="../media/image20.png" Type="http://schemas.openxmlformats.org/officeDocument/2006/relationships/image" Id="rId6"/><Relationship Target="../media/image42.png" Type="http://schemas.openxmlformats.org/officeDocument/2006/relationships/image" Id="rId5"/></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5.xml" Type="http://schemas.openxmlformats.org/officeDocument/2006/relationships/slideLayout" Id="rId1"/><Relationship Target="../media/image46.png" Type="http://schemas.openxmlformats.org/officeDocument/2006/relationships/image" Id="rId4"/><Relationship Target="../media/image50.jpg" Type="http://schemas.openxmlformats.org/officeDocument/2006/relationships/image" Id="rId3"/><Relationship Target="../media/image20.png" Type="http://schemas.openxmlformats.org/officeDocument/2006/relationships/image" Id="rId6"/><Relationship Target="../media/image44.png" Type="http://schemas.openxmlformats.org/officeDocument/2006/relationships/image" Id="rId5"/></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5.xml" Type="http://schemas.openxmlformats.org/officeDocument/2006/relationships/slideLayout" Id="rId1"/><Relationship Target="../media/image49.jpg" Type="http://schemas.openxmlformats.org/officeDocument/2006/relationships/image" Id="rId3"/></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5.xml" Type="http://schemas.openxmlformats.org/officeDocument/2006/relationships/slideLayout" Id="rId1"/><Relationship Target="../media/image04.png" Type="http://schemas.openxmlformats.org/officeDocument/2006/relationships/image" Id="rId4"/><Relationship Target="../media/image02.jpg" Type="http://schemas.openxmlformats.org/officeDocument/2006/relationships/image" Id="rId3"/><Relationship Target="../media/image10.png" Type="http://schemas.openxmlformats.org/officeDocument/2006/relationships/image" Id="rId6"/><Relationship Target="../media/image01.png" Type="http://schemas.openxmlformats.org/officeDocument/2006/relationships/image" Id="rId5"/></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5.xml" Type="http://schemas.openxmlformats.org/officeDocument/2006/relationships/slideLayout" Id="rId1"/><Relationship Target="../media/image03.png" Type="http://schemas.openxmlformats.org/officeDocument/2006/relationships/image" Id="rId4"/><Relationship Target="../media/image05.jpg" Type="http://schemas.openxmlformats.org/officeDocument/2006/relationships/image" Id="rId3"/><Relationship Target="../media/image10.png" Type="http://schemas.openxmlformats.org/officeDocument/2006/relationships/image" Id="rId6"/><Relationship Target="../media/image07.png" Type="http://schemas.openxmlformats.org/officeDocument/2006/relationships/image" Id="rId5"/></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5.xml" Type="http://schemas.openxmlformats.org/officeDocument/2006/relationships/slideLayout" Id="rId1"/><Relationship Target="../media/image08.png" Type="http://schemas.openxmlformats.org/officeDocument/2006/relationships/image" Id="rId4"/><Relationship Target="../media/image22.jpg" Type="http://schemas.openxmlformats.org/officeDocument/2006/relationships/image" Id="rId3"/><Relationship Target="../media/image09.png" Type="http://schemas.openxmlformats.org/officeDocument/2006/relationships/image" Id="rId6"/><Relationship Target="../media/image06.png" Type="http://schemas.openxmlformats.org/officeDocument/2006/relationships/image" Id="rId5"/></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5.xml" Type="http://schemas.openxmlformats.org/officeDocument/2006/relationships/slideLayout" Id="rId1"/><Relationship Target="../media/image11.png" Type="http://schemas.openxmlformats.org/officeDocument/2006/relationships/image" Id="rId4"/><Relationship Target="../media/image21.jpg" Type="http://schemas.openxmlformats.org/officeDocument/2006/relationships/image" Id="rId3"/><Relationship Target="../media/image09.png" Type="http://schemas.openxmlformats.org/officeDocument/2006/relationships/image" Id="rId6"/><Relationship Target="../media/image12.png" Type="http://schemas.openxmlformats.org/officeDocument/2006/relationships/image" Id="rId5"/></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5.xml" Type="http://schemas.openxmlformats.org/officeDocument/2006/relationships/slideLayout" Id="rId1"/><Relationship Target="../media/image14.png" Type="http://schemas.openxmlformats.org/officeDocument/2006/relationships/image" Id="rId4"/><Relationship Target="../media/image23.jpg" Type="http://schemas.openxmlformats.org/officeDocument/2006/relationships/image" Id="rId3"/><Relationship Target="../media/image20.png" Type="http://schemas.openxmlformats.org/officeDocument/2006/relationships/image" Id="rId6"/><Relationship Target="../media/image13.png" Type="http://schemas.openxmlformats.org/officeDocument/2006/relationships/image" Id="rId5"/></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5.xml" Type="http://schemas.openxmlformats.org/officeDocument/2006/relationships/slideLayout" Id="rId1"/><Relationship Target="../media/image12.png" Type="http://schemas.openxmlformats.org/officeDocument/2006/relationships/image" Id="rId4"/><Relationship Target="../media/image16.jpg" Type="http://schemas.openxmlformats.org/officeDocument/2006/relationships/image" Id="rId3"/><Relationship Target="../media/image20.png" Type="http://schemas.openxmlformats.org/officeDocument/2006/relationships/image" Id="rId5"/></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5.xml" Type="http://schemas.openxmlformats.org/officeDocument/2006/relationships/slideLayout" Id="rId1"/><Relationship Target="../media/image17.png" Type="http://schemas.openxmlformats.org/officeDocument/2006/relationships/image" Id="rId4"/><Relationship Target="../media/image15.jpg" Type="http://schemas.openxmlformats.org/officeDocument/2006/relationships/image" Id="rId3"/><Relationship Target="../media/image19.png" Type="http://schemas.openxmlformats.org/officeDocument/2006/relationships/image" Id="rId6"/><Relationship Target="../media/image18.png" Type="http://schemas.openxmlformats.org/officeDocument/2006/relationships/image" Id="rId5"/><Relationship Target="../media/image29.png" Type="http://schemas.openxmlformats.org/officeDocument/2006/relationships/image" Id="rId8"/><Relationship Target="../media/image25.png" Type="http://schemas.openxmlformats.org/officeDocument/2006/relationships/image" Id="rId7"/></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5.xml" Type="http://schemas.openxmlformats.org/officeDocument/2006/relationships/slideLayout" Id="rId1"/><Relationship Target="../media/image33.png" Type="http://schemas.openxmlformats.org/officeDocument/2006/relationships/image" Id="rId4"/><Relationship Target="../media/image27.jpg" Type="http://schemas.openxmlformats.org/officeDocument/2006/relationships/image" Id="rId3"/><Relationship Target="../media/image10.png" Type="http://schemas.openxmlformats.org/officeDocument/2006/relationships/image" Id="rId6"/><Relationship Target="../media/image01.png" Type="http://schemas.openxmlformats.org/officeDocument/2006/relationships/image" Id="rId5"/></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2" name="Shape 22"/>
        <p:cNvGrpSpPr/>
        <p:nvPr/>
      </p:nvGrpSpPr>
      <p:grpSpPr>
        <a:xfrm>
          <a:off y="0" x="0"/>
          <a:ext cy="0" cx="0"/>
          <a:chOff y="0" x="0"/>
          <a:chExt cy="0" cx="0"/>
        </a:xfrm>
      </p:grpSpPr>
      <p:sp>
        <p:nvSpPr>
          <p:cNvPr id="23" name="Shape 23"/>
          <p:cNvSpPr txBox="1"/>
          <p:nvPr>
            <p:ph type="ctrTitle"/>
          </p:nvPr>
        </p:nvSpPr>
        <p:spPr>
          <a:xfrm>
            <a:off y="1583342" x="685800"/>
            <a:ext cy="1159856" cx="7772400"/>
          </a:xfrm>
          <a:prstGeom prst="rect">
            <a:avLst/>
          </a:prstGeom>
        </p:spPr>
        <p:txBody>
          <a:bodyPr bIns="91425" rIns="91425" lIns="91425" tIns="91425" anchor="b" anchorCtr="0">
            <a:noAutofit/>
          </a:bodyPr>
          <a:lstStyle/>
          <a:p>
            <a:pPr>
              <a:buNone/>
            </a:pPr>
            <a:r>
              <a:rPr lang="en"/>
              <a:t>Ellie the Jumping Elephant</a:t>
            </a:r>
          </a:p>
        </p:txBody>
      </p:sp>
      <p:sp>
        <p:nvSpPr>
          <p:cNvPr id="24" name="Shape 24"/>
          <p:cNvSpPr txBox="1"/>
          <p:nvPr>
            <p:ph idx="1" type="subTitle"/>
          </p:nvPr>
        </p:nvSpPr>
        <p:spPr>
          <a:xfrm>
            <a:off y="2743200" x="858400"/>
            <a:ext cy="708900" cx="7772400"/>
          </a:xfrm>
          <a:prstGeom prst="rect">
            <a:avLst/>
          </a:prstGeom>
        </p:spPr>
        <p:txBody>
          <a:bodyPr bIns="91425" rIns="91425" lIns="91425" tIns="91425" anchor="t" anchorCtr="0">
            <a:noAutofit/>
          </a:bodyPr>
          <a:lstStyle/>
          <a:p>
            <a:pPr rtl="0" lvl="0">
              <a:buNone/>
            </a:pPr>
            <a:r>
              <a:rPr lang="en"/>
              <a:t>By: Adriana Montewka</a:t>
            </a:r>
          </a:p>
          <a:p>
            <a:r>
              <a:t/>
            </a:r>
          </a:p>
          <a:p>
            <a:r>
              <a:t/>
            </a:r>
          </a:p>
          <a:p>
            <a:r>
              <a:t/>
            </a:r>
          </a:p>
          <a:p>
            <a:r>
              <a:t/>
            </a:r>
          </a:p>
          <a:p>
            <a:r>
              <a:t/>
            </a:r>
          </a:p>
          <a:p>
            <a:r>
              <a:t/>
            </a:r>
          </a:p>
          <a:p>
            <a:r>
              <a:t/>
            </a:r>
          </a:p>
          <a:p>
            <a:r>
              <a:t/>
            </a:r>
          </a:p>
          <a:p>
            <a:r>
              <a:t/>
            </a:r>
          </a:p>
          <a:p>
            <a:r>
              <a:t/>
            </a:r>
          </a:p>
          <a:p>
            <a:r>
              <a:t/>
            </a:r>
          </a:p>
          <a:p>
            <a:r>
              <a:t/>
            </a:r>
          </a:p>
          <a:p>
            <a:r>
              <a:t/>
            </a:r>
          </a:p>
          <a:p>
            <a:r>
              <a:t/>
            </a:r>
          </a:p>
          <a:p>
            <a:r>
              <a:t/>
            </a:r>
          </a:p>
          <a:p>
            <a:r>
              <a:t/>
            </a:r>
          </a:p>
          <a:p>
            <a:r>
              <a:t/>
            </a:r>
          </a:p>
          <a:p>
            <a:r>
              <a:t/>
            </a:r>
          </a:p>
          <a:p>
            <a:r>
              <a:t/>
            </a:r>
          </a:p>
          <a:p>
            <a:r>
              <a:t/>
            </a:r>
          </a:p>
          <a:p>
            <a:r>
              <a:t/>
            </a:r>
          </a:p>
          <a:p>
            <a:r>
              <a:t/>
            </a:r>
          </a:p>
          <a:p>
            <a:r>
              <a:t/>
            </a:r>
          </a:p>
          <a:p>
            <a:r>
              <a:t/>
            </a:r>
          </a:p>
          <a:p>
            <a:r>
              <a:t/>
            </a:r>
          </a:p>
          <a:p>
            <a:r>
              <a:t/>
            </a:r>
          </a:p>
          <a:p>
            <a:r>
              <a:t/>
            </a:r>
          </a:p>
          <a:p>
            <a:r>
              <a:t/>
            </a:r>
          </a:p>
          <a:p>
            <a:r>
              <a:t/>
            </a:r>
          </a:p>
          <a:p>
            <a:r>
              <a:t/>
            </a:r>
          </a:p>
          <a:p>
            <a:r>
              <a:t/>
            </a:r>
          </a:p>
        </p:txBody>
      </p:sp>
      <p:pic>
        <p:nvPicPr>
          <p:cNvPr id="25" name="Shape 25"/>
          <p:cNvPicPr preferRelativeResize="0"/>
          <p:nvPr/>
        </p:nvPicPr>
        <p:blipFill>
          <a:blip r:embed="rId4"/>
          <a:stretch>
            <a:fillRect/>
          </a:stretch>
        </p:blipFill>
        <p:spPr>
          <a:xfrm rot="-324000">
            <a:off y="28425" x="-1870600"/>
            <a:ext cy="2611000" cx="4386575"/>
          </a:xfrm>
          <a:prstGeom prst="rect">
            <a:avLst/>
          </a:prstGeom>
          <a:noFill/>
          <a:ln>
            <a:noFill/>
          </a:ln>
        </p:spPr>
      </p:pic>
      <p:pic>
        <p:nvPicPr>
          <p:cNvPr id="26" name="Shape 26"/>
          <p:cNvPicPr preferRelativeResize="0"/>
          <p:nvPr/>
        </p:nvPicPr>
        <p:blipFill>
          <a:blip r:embed="rId4"/>
          <a:stretch>
            <a:fillRect/>
          </a:stretch>
        </p:blipFill>
        <p:spPr>
          <a:xfrm rot="-341999">
            <a:off y="-405200" x="-1003373"/>
            <a:ext cy="2664252" cx="4973820"/>
          </a:xfrm>
          <a:prstGeom prst="rect">
            <a:avLst/>
          </a:prstGeom>
          <a:noFill/>
          <a:ln>
            <a:noFill/>
          </a:ln>
        </p:spPr>
      </p:pic>
      <p:pic>
        <p:nvPicPr>
          <p:cNvPr id="27" name="Shape 27"/>
          <p:cNvPicPr preferRelativeResize="0"/>
          <p:nvPr/>
        </p:nvPicPr>
        <p:blipFill>
          <a:blip r:embed="rId4"/>
          <a:stretch>
            <a:fillRect/>
          </a:stretch>
        </p:blipFill>
        <p:spPr>
          <a:xfrm rot="-324000">
            <a:off y="-611749" x="499749"/>
            <a:ext cy="2611000" cx="4386575"/>
          </a:xfrm>
          <a:prstGeom prst="rect">
            <a:avLst/>
          </a:prstGeom>
          <a:noFill/>
          <a:ln>
            <a:noFill/>
          </a:ln>
        </p:spPr>
      </p:pic>
      <p:pic>
        <p:nvPicPr>
          <p:cNvPr id="28" name="Shape 28"/>
          <p:cNvPicPr preferRelativeResize="0"/>
          <p:nvPr/>
        </p:nvPicPr>
        <p:blipFill>
          <a:blip r:embed="rId4"/>
          <a:stretch>
            <a:fillRect/>
          </a:stretch>
        </p:blipFill>
        <p:spPr>
          <a:xfrm>
            <a:off y="-740575" x="1504399"/>
            <a:ext cy="2611000" cx="4386575"/>
          </a:xfrm>
          <a:prstGeom prst="rect">
            <a:avLst/>
          </a:prstGeom>
          <a:noFill/>
          <a:ln>
            <a:noFill/>
          </a:ln>
        </p:spPr>
      </p:pic>
      <p:pic>
        <p:nvPicPr>
          <p:cNvPr id="29" name="Shape 29"/>
          <p:cNvPicPr preferRelativeResize="0"/>
          <p:nvPr/>
        </p:nvPicPr>
        <p:blipFill>
          <a:blip r:embed="rId4"/>
          <a:stretch>
            <a:fillRect/>
          </a:stretch>
        </p:blipFill>
        <p:spPr>
          <a:xfrm rot="-138000">
            <a:off y="-740575" x="2551312"/>
            <a:ext cy="2611000" cx="4386575"/>
          </a:xfrm>
          <a:prstGeom prst="rect">
            <a:avLst/>
          </a:prstGeom>
          <a:noFill/>
          <a:ln>
            <a:noFill/>
          </a:ln>
        </p:spPr>
      </p:pic>
      <p:pic>
        <p:nvPicPr>
          <p:cNvPr id="30" name="Shape 30"/>
          <p:cNvPicPr preferRelativeResize="0"/>
          <p:nvPr/>
        </p:nvPicPr>
        <p:blipFill>
          <a:blip r:embed="rId4"/>
          <a:stretch>
            <a:fillRect/>
          </a:stretch>
        </p:blipFill>
        <p:spPr>
          <a:xfrm>
            <a:off y="-740575" x="3734574"/>
            <a:ext cy="2611000" cx="4386575"/>
          </a:xfrm>
          <a:prstGeom prst="rect">
            <a:avLst/>
          </a:prstGeom>
          <a:noFill/>
          <a:ln>
            <a:noFill/>
          </a:ln>
        </p:spPr>
      </p:pic>
      <p:pic>
        <p:nvPicPr>
          <p:cNvPr id="31" name="Shape 31"/>
          <p:cNvPicPr preferRelativeResize="0"/>
          <p:nvPr/>
        </p:nvPicPr>
        <p:blipFill>
          <a:blip r:embed="rId4"/>
          <a:stretch>
            <a:fillRect/>
          </a:stretch>
        </p:blipFill>
        <p:spPr>
          <a:xfrm rot="540000">
            <a:off y="-611749" x="4717724"/>
            <a:ext cy="2611001" cx="4386575"/>
          </a:xfrm>
          <a:prstGeom prst="rect">
            <a:avLst/>
          </a:prstGeom>
          <a:noFill/>
          <a:ln>
            <a:noFill/>
          </a:ln>
        </p:spPr>
      </p:pic>
      <p:pic>
        <p:nvPicPr>
          <p:cNvPr id="32" name="Shape 32"/>
          <p:cNvPicPr preferRelativeResize="0"/>
          <p:nvPr/>
        </p:nvPicPr>
        <p:blipFill>
          <a:blip r:embed="rId4"/>
          <a:stretch>
            <a:fillRect/>
          </a:stretch>
        </p:blipFill>
        <p:spPr>
          <a:xfrm rot="558000">
            <a:off y="-308349" x="5699349"/>
            <a:ext cy="2611000" cx="4386576"/>
          </a:xfrm>
          <a:prstGeom prst="rect">
            <a:avLst/>
          </a:prstGeom>
          <a:noFill/>
          <a:ln>
            <a:noFill/>
          </a:ln>
        </p:spPr>
      </p:pic>
      <p:pic>
        <p:nvPicPr>
          <p:cNvPr id="33" name="Shape 33"/>
          <p:cNvPicPr preferRelativeResize="0"/>
          <p:nvPr/>
        </p:nvPicPr>
        <p:blipFill>
          <a:blip r:embed="rId4"/>
          <a:stretch>
            <a:fillRect/>
          </a:stretch>
        </p:blipFill>
        <p:spPr>
          <a:xfrm rot="545999">
            <a:off y="28424" x="6597124"/>
            <a:ext cy="2611001" cx="4386576"/>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16" name="Shape 116"/>
        <p:cNvGrpSpPr/>
        <p:nvPr/>
      </p:nvGrpSpPr>
      <p:grpSpPr>
        <a:xfrm>
          <a:off y="0" x="0"/>
          <a:ext cy="0" cx="0"/>
          <a:chOff y="0" x="0"/>
          <a:chExt cy="0" cx="0"/>
        </a:xfrm>
      </p:grpSpPr>
      <p:sp>
        <p:nvSpPr>
          <p:cNvPr id="117" name="Shape 117"/>
          <p:cNvSpPr txBox="1"/>
          <p:nvPr>
            <p:ph idx="1" type="body"/>
          </p:nvPr>
        </p:nvSpPr>
        <p:spPr>
          <a:xfrm>
            <a:off y="4200624" x="489725"/>
            <a:ext cy="744599" cx="8229600"/>
          </a:xfrm>
          <a:prstGeom prst="rect">
            <a:avLst/>
          </a:prstGeom>
        </p:spPr>
        <p:txBody>
          <a:bodyPr bIns="91425" rIns="91425" lIns="91425" tIns="91425" anchor="t" anchorCtr="0">
            <a:noAutofit/>
          </a:bodyPr>
          <a:lstStyle/>
          <a:p>
            <a:pPr>
              <a:buNone/>
            </a:pPr>
            <a:r>
              <a:rPr sz="1200" lang="en"/>
              <a:t>Ellie was full of energy and ready to jump! She had started to count, and by 10 minutes she was already at 20! she liked to go outside and that is pretty much all she liked to do. as soon as 1 hour went by she was at200! That was a whole lot more than she expected. She accomplished higher than her goal was, because she kept trying.</a:t>
            </a:r>
          </a:p>
        </p:txBody>
      </p:sp>
      <p:pic>
        <p:nvPicPr>
          <p:cNvPr id="118" name="Shape 118"/>
          <p:cNvPicPr preferRelativeResize="0"/>
          <p:nvPr/>
        </p:nvPicPr>
        <p:blipFill>
          <a:blip r:embed="rId4"/>
          <a:stretch>
            <a:fillRect/>
          </a:stretch>
        </p:blipFill>
        <p:spPr>
          <a:xfrm>
            <a:off y="12" x="984975"/>
            <a:ext cy="4335424" cx="6118350"/>
          </a:xfrm>
          <a:prstGeom prst="rect">
            <a:avLst/>
          </a:prstGeom>
          <a:noFill/>
          <a:ln>
            <a:noFill/>
          </a:ln>
        </p:spPr>
      </p:pic>
      <p:pic>
        <p:nvPicPr>
          <p:cNvPr id="119" name="Shape 119"/>
          <p:cNvPicPr preferRelativeResize="0"/>
          <p:nvPr/>
        </p:nvPicPr>
        <p:blipFill>
          <a:blip r:embed="rId5"/>
          <a:stretch>
            <a:fillRect/>
          </a:stretch>
        </p:blipFill>
        <p:spPr>
          <a:xfrm>
            <a:off y="-963275" x="5991300"/>
            <a:ext cy="2889424" cx="3852550"/>
          </a:xfrm>
          <a:prstGeom prst="rect">
            <a:avLst/>
          </a:prstGeom>
          <a:noFill/>
          <a:ln>
            <a:noFill/>
          </a:ln>
        </p:spPr>
      </p:pic>
      <p:pic>
        <p:nvPicPr>
          <p:cNvPr id="120" name="Shape 120"/>
          <p:cNvPicPr preferRelativeResize="0"/>
          <p:nvPr/>
        </p:nvPicPr>
        <p:blipFill>
          <a:blip r:embed="rId6"/>
          <a:stretch>
            <a:fillRect/>
          </a:stretch>
        </p:blipFill>
        <p:spPr>
          <a:xfrm>
            <a:off y="-963287" x="1732837"/>
            <a:ext cy="2665800" cx="4258474"/>
          </a:xfrm>
          <a:prstGeom prst="rect">
            <a:avLst/>
          </a:prstGeom>
          <a:noFill/>
          <a:ln>
            <a:noFill/>
          </a:ln>
        </p:spPr>
      </p:pic>
      <p:pic>
        <p:nvPicPr>
          <p:cNvPr id="121" name="Shape 121"/>
          <p:cNvPicPr preferRelativeResize="0"/>
          <p:nvPr/>
        </p:nvPicPr>
        <p:blipFill>
          <a:blip r:embed="rId6"/>
          <a:stretch>
            <a:fillRect/>
          </a:stretch>
        </p:blipFill>
        <p:spPr>
          <a:xfrm>
            <a:off y="-963275" x="2844850"/>
            <a:ext cy="2665800" cx="4258474"/>
          </a:xfrm>
          <a:prstGeom prst="rect">
            <a:avLst/>
          </a:prstGeom>
          <a:noFill/>
          <a:ln>
            <a:noFill/>
          </a:ln>
        </p:spPr>
      </p:pic>
      <p:pic>
        <p:nvPicPr>
          <p:cNvPr id="122" name="Shape 122"/>
          <p:cNvPicPr preferRelativeResize="0"/>
          <p:nvPr/>
        </p:nvPicPr>
        <p:blipFill>
          <a:blip r:embed="rId6"/>
          <a:stretch>
            <a:fillRect/>
          </a:stretch>
        </p:blipFill>
        <p:spPr>
          <a:xfrm>
            <a:off y="-851475" x="3691400"/>
            <a:ext cy="2665800" cx="4258474"/>
          </a:xfrm>
          <a:prstGeom prst="rect">
            <a:avLst/>
          </a:prstGeom>
          <a:noFill/>
          <a:ln>
            <a:noFill/>
          </a:ln>
        </p:spPr>
      </p:pic>
      <p:pic>
        <p:nvPicPr>
          <p:cNvPr id="123" name="Shape 123"/>
          <p:cNvPicPr preferRelativeResize="0"/>
          <p:nvPr/>
        </p:nvPicPr>
        <p:blipFill>
          <a:blip r:embed="rId6"/>
          <a:stretch>
            <a:fillRect/>
          </a:stretch>
        </p:blipFill>
        <p:spPr>
          <a:xfrm>
            <a:off y="-851487" x="4755925"/>
            <a:ext cy="2665800" cx="4258474"/>
          </a:xfrm>
          <a:prstGeom prst="rect">
            <a:avLst/>
          </a:prstGeom>
          <a:noFill/>
          <a:ln>
            <a:noFill/>
          </a:ln>
        </p:spPr>
      </p:pic>
      <p:pic>
        <p:nvPicPr>
          <p:cNvPr id="124" name="Shape 124"/>
          <p:cNvPicPr preferRelativeResize="0"/>
          <p:nvPr/>
        </p:nvPicPr>
        <p:blipFill>
          <a:blip r:embed="rId7"/>
          <a:stretch>
            <a:fillRect/>
          </a:stretch>
        </p:blipFill>
        <p:spPr>
          <a:xfrm>
            <a:off y="1702525" x="6204975"/>
            <a:ext cy="2193375" cx="2081050"/>
          </a:xfrm>
          <a:prstGeom prst="rect">
            <a:avLst/>
          </a:prstGeom>
          <a:noFill/>
          <a:ln>
            <a:noFill/>
          </a:ln>
        </p:spPr>
      </p:pic>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2" fill="hold" presetSubtype="8" presetClass="entr" nodeType="clickEffect">
                                  <p:stCondLst>
                                    <p:cond delay="0"/>
                                  </p:stCondLst>
                                  <p:childTnLst>
                                    <p:set>
                                      <p:cBhvr>
                                        <p:cTn dur="1" fill="hold">
                                          <p:stCondLst>
                                            <p:cond delay="0"/>
                                          </p:stCondLst>
                                        </p:cTn>
                                        <p:tgtEl>
                                          <p:spTgt spid="123"/>
                                        </p:tgtEl>
                                        <p:attrNameLst>
                                          <p:attrName>style.visibility</p:attrName>
                                        </p:attrNameLst>
                                      </p:cBhvr>
                                      <p:to>
                                        <p:strVal val="visible"/>
                                      </p:to>
                                    </p:set>
                                    <p:anim calcmode="lin" valueType="num">
                                      <p:cBhvr additive="base">
                                        <p:cTn dur="3900"/>
                                        <p:tgtEl>
                                          <p:spTgt spid="123"/>
                                        </p:tgtEl>
                                        <p:attrNameLst>
                                          <p:attrName>ppt_x</p:attrName>
                                        </p:attrNameLst>
                                      </p:cBhvr>
                                      <p:tavLst>
                                        <p:tav tm="0" fmla="">
                                          <p:val>
                                            <p:strVal val="#ppt_x-1"/>
                                          </p:val>
                                        </p:tav>
                                        <p:tav tm="100000" fmla="">
                                          <p:val>
                                            <p:strVal val="#ppt_x"/>
                                          </p:val>
                                        </p:tav>
                                      </p:tavLst>
                                    </p:anim>
                                  </p:childTnLst>
                                </p:cTn>
                              </p:par>
                            </p:childTnLst>
                          </p:cTn>
                        </p:par>
                      </p:childTnLst>
                    </p:cTn>
                  </p:par>
                  <p:par>
                    <p:cTn fill="hold">
                      <p:stCondLst>
                        <p:cond delay="indefinite"/>
                      </p:stCondLst>
                      <p:childTnLst>
                        <p:par>
                          <p:cTn fill="hold">
                            <p:stCondLst>
                              <p:cond delay="0"/>
                            </p:stCondLst>
                            <p:childTnLst>
                              <p:par>
                                <p:cTn presetID="2" fill="hold" presetSubtype="8" presetClass="entr" nodeType="clickEffect">
                                  <p:stCondLst>
                                    <p:cond delay="0"/>
                                  </p:stCondLst>
                                  <p:childTnLst>
                                    <p:set>
                                      <p:cBhvr>
                                        <p:cTn dur="1" fill="hold">
                                          <p:stCondLst>
                                            <p:cond delay="0"/>
                                          </p:stCondLst>
                                        </p:cTn>
                                        <p:tgtEl>
                                          <p:spTgt spid="122"/>
                                        </p:tgtEl>
                                        <p:attrNameLst>
                                          <p:attrName>style.visibility</p:attrName>
                                        </p:attrNameLst>
                                      </p:cBhvr>
                                      <p:to>
                                        <p:strVal val="visible"/>
                                      </p:to>
                                    </p:set>
                                    <p:anim calcmode="lin" valueType="num">
                                      <p:cBhvr additive="base">
                                        <p:cTn dur="3900"/>
                                        <p:tgtEl>
                                          <p:spTgt spid="122"/>
                                        </p:tgtEl>
                                        <p:attrNameLst>
                                          <p:attrName>ppt_x</p:attrName>
                                        </p:attrNameLst>
                                      </p:cBhvr>
                                      <p:tavLst>
                                        <p:tav tm="0" fmla="">
                                          <p:val>
                                            <p:strVal val="#ppt_x-1"/>
                                          </p:val>
                                        </p:tav>
                                        <p:tav tm="100000" fmla="">
                                          <p:val>
                                            <p:strVal val="#ppt_x"/>
                                          </p:val>
                                        </p:tav>
                                      </p:tavLst>
                                    </p:anim>
                                  </p:childTnLst>
                                </p:cTn>
                              </p:par>
                            </p:childTnLst>
                          </p:cTn>
                        </p:par>
                      </p:childTnLst>
                    </p:cTn>
                  </p:par>
                  <p:par>
                    <p:cTn fill="hold">
                      <p:stCondLst>
                        <p:cond delay="indefinite"/>
                      </p:stCondLst>
                      <p:childTnLst>
                        <p:par>
                          <p:cTn fill="hold">
                            <p:stCondLst>
                              <p:cond delay="0"/>
                            </p:stCondLst>
                            <p:childTnLst>
                              <p:par>
                                <p:cTn presetID="2" fill="hold" presetSubtype="8" presetClass="entr" nodeType="clickEffect">
                                  <p:stCondLst>
                                    <p:cond delay="0"/>
                                  </p:stCondLst>
                                  <p:childTnLst>
                                    <p:set>
                                      <p:cBhvr>
                                        <p:cTn dur="1" fill="hold">
                                          <p:stCondLst>
                                            <p:cond delay="0"/>
                                          </p:stCondLst>
                                        </p:cTn>
                                        <p:tgtEl>
                                          <p:spTgt spid="121"/>
                                        </p:tgtEl>
                                        <p:attrNameLst>
                                          <p:attrName>style.visibility</p:attrName>
                                        </p:attrNameLst>
                                      </p:cBhvr>
                                      <p:to>
                                        <p:strVal val="visible"/>
                                      </p:to>
                                    </p:set>
                                    <p:anim calcmode="lin" valueType="num">
                                      <p:cBhvr additive="base">
                                        <p:cTn dur="3800"/>
                                        <p:tgtEl>
                                          <p:spTgt spid="121"/>
                                        </p:tgtEl>
                                        <p:attrNameLst>
                                          <p:attrName>ppt_x</p:attrName>
                                        </p:attrNameLst>
                                      </p:cBhvr>
                                      <p:tavLst>
                                        <p:tav tm="0" fmla="">
                                          <p:val>
                                            <p:strVal val="#ppt_x-1"/>
                                          </p:val>
                                        </p:tav>
                                        <p:tav tm="100000" fmla="">
                                          <p:val>
                                            <p:strVal val="#ppt_x"/>
                                          </p:val>
                                        </p:tav>
                                      </p:tavLst>
                                    </p:anim>
                                  </p:childTnLst>
                                </p:cTn>
                              </p:par>
                            </p:childTnLst>
                          </p:cTn>
                        </p:par>
                      </p:childTnLst>
                    </p:cTn>
                  </p:par>
                  <p:par>
                    <p:cTn fill="hold">
                      <p:stCondLst>
                        <p:cond delay="indefinite"/>
                      </p:stCondLst>
                      <p:childTnLst>
                        <p:par>
                          <p:cTn fill="hold">
                            <p:stCondLst>
                              <p:cond delay="0"/>
                            </p:stCondLst>
                            <p:childTnLst>
                              <p:par>
                                <p:cTn presetID="2" fill="hold" presetSubtype="8" presetClass="entr" nodeType="clickEffect">
                                  <p:stCondLst>
                                    <p:cond delay="0"/>
                                  </p:stCondLst>
                                  <p:childTnLst>
                                    <p:set>
                                      <p:cBhvr>
                                        <p:cTn dur="1" fill="hold">
                                          <p:stCondLst>
                                            <p:cond delay="0"/>
                                          </p:stCondLst>
                                        </p:cTn>
                                        <p:tgtEl>
                                          <p:spTgt spid="120"/>
                                        </p:tgtEl>
                                        <p:attrNameLst>
                                          <p:attrName>style.visibility</p:attrName>
                                        </p:attrNameLst>
                                      </p:cBhvr>
                                      <p:to>
                                        <p:strVal val="visible"/>
                                      </p:to>
                                    </p:set>
                                    <p:anim calcmode="lin" valueType="num">
                                      <p:cBhvr additive="base">
                                        <p:cTn dur="3900"/>
                                        <p:tgtEl>
                                          <p:spTgt spid="120"/>
                                        </p:tgtEl>
                                        <p:attrNameLst>
                                          <p:attrName>ppt_x</p:attrName>
                                        </p:attrNameLst>
                                      </p:cBhvr>
                                      <p:tavLst>
                                        <p:tav tm="0" fmla="">
                                          <p:val>
                                            <p:strVal val="#ppt_x-1"/>
                                          </p:val>
                                        </p:tav>
                                        <p:tav tm="100000" fmla="">
                                          <p:val>
                                            <p:strVal val="#ppt_x"/>
                                          </p:val>
                                        </p:tav>
                                      </p:tavLst>
                                    </p:anim>
                                  </p:childTnLst>
                                </p:cTn>
                              </p:par>
                            </p:childTnLst>
                          </p:cTn>
                        </p:par>
                      </p:childTnLst>
                    </p:cTn>
                  </p:par>
                  <p:par>
                    <p:cTn fill="hold">
                      <p:stCondLst>
                        <p:cond delay="indefinite"/>
                      </p:stCondLst>
                      <p:childTnLst>
                        <p:par>
                          <p:cTn fill="hold">
                            <p:stCondLst>
                              <p:cond delay="0"/>
                            </p:stCondLst>
                            <p:childTnLst>
                              <p:par>
                                <p:cTn presetID="2" fill="hold" presetSubtype="8" presetClass="entr" nodeType="clickEffect">
                                  <p:stCondLst>
                                    <p:cond delay="0"/>
                                  </p:stCondLst>
                                  <p:childTnLst>
                                    <p:set>
                                      <p:cBhvr>
                                        <p:cTn dur="1" fill="hold">
                                          <p:stCondLst>
                                            <p:cond delay="0"/>
                                          </p:stCondLst>
                                        </p:cTn>
                                        <p:tgtEl>
                                          <p:spTgt spid="119"/>
                                        </p:tgtEl>
                                        <p:attrNameLst>
                                          <p:attrName>style.visibility</p:attrName>
                                        </p:attrNameLst>
                                      </p:cBhvr>
                                      <p:to>
                                        <p:strVal val="visible"/>
                                      </p:to>
                                    </p:set>
                                    <p:anim calcmode="lin" valueType="num">
                                      <p:cBhvr additive="base">
                                        <p:cTn dur="1000"/>
                                        <p:tgtEl>
                                          <p:spTgt spid="119"/>
                                        </p:tgtEl>
                                        <p:attrNameLst>
                                          <p:attrName>ppt_x</p:attrName>
                                        </p:attrNameLst>
                                      </p:cBhvr>
                                      <p:tavLst>
                                        <p:tav tm="0" fmla="">
                                          <p:val>
                                            <p:strVal val="#ppt_x-1"/>
                                          </p:val>
                                        </p:tav>
                                        <p:tav tm="100000" fmla="">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28" name="Shape 128"/>
        <p:cNvGrpSpPr/>
        <p:nvPr/>
      </p:nvGrpSpPr>
      <p:grpSpPr>
        <a:xfrm>
          <a:off y="0" x="0"/>
          <a:ext cy="0" cx="0"/>
          <a:chOff y="0" x="0"/>
          <a:chExt cy="0" cx="0"/>
        </a:xfrm>
      </p:grpSpPr>
      <p:sp>
        <p:nvSpPr>
          <p:cNvPr id="129" name="Shape 129"/>
          <p:cNvSpPr txBox="1"/>
          <p:nvPr>
            <p:ph idx="1" type="body"/>
          </p:nvPr>
        </p:nvSpPr>
        <p:spPr>
          <a:xfrm>
            <a:off y="4386784" x="418175"/>
            <a:ext cy="519599" cx="8229600"/>
          </a:xfrm>
          <a:prstGeom prst="rect">
            <a:avLst/>
          </a:prstGeom>
        </p:spPr>
        <p:txBody>
          <a:bodyPr bIns="91425" rIns="91425" lIns="91425" tIns="91425" anchor="t" anchorCtr="0">
            <a:noAutofit/>
          </a:bodyPr>
          <a:lstStyle/>
          <a:p>
            <a:pPr>
              <a:buNone/>
            </a:pPr>
            <a:r>
              <a:rPr lang="en"/>
              <a:t>Ellie’s mom called her in when in when dinner was ready, Ellie was excited to tell her mom.</a:t>
            </a:r>
          </a:p>
        </p:txBody>
      </p:sp>
      <p:pic>
        <p:nvPicPr>
          <p:cNvPr id="130" name="Shape 130"/>
          <p:cNvPicPr preferRelativeResize="0"/>
          <p:nvPr/>
        </p:nvPicPr>
        <p:blipFill>
          <a:blip r:embed="rId4"/>
          <a:stretch>
            <a:fillRect/>
          </a:stretch>
        </p:blipFill>
        <p:spPr>
          <a:xfrm>
            <a:off y="-664850" x="731100"/>
            <a:ext cy="5269624" cx="6387700"/>
          </a:xfrm>
          <a:prstGeom prst="rect">
            <a:avLst/>
          </a:prstGeom>
          <a:noFill/>
          <a:ln>
            <a:noFill/>
          </a:ln>
        </p:spPr>
      </p:pic>
      <p:pic>
        <p:nvPicPr>
          <p:cNvPr id="131" name="Shape 131"/>
          <p:cNvPicPr preferRelativeResize="0"/>
          <p:nvPr/>
        </p:nvPicPr>
        <p:blipFill>
          <a:blip r:embed="rId5"/>
          <a:stretch>
            <a:fillRect/>
          </a:stretch>
        </p:blipFill>
        <p:spPr>
          <a:xfrm>
            <a:off y="2352500" x="3300400"/>
            <a:ext cy="723099" cx="625875"/>
          </a:xfrm>
          <a:prstGeom prst="rect">
            <a:avLst/>
          </a:prstGeom>
          <a:noFill/>
          <a:ln>
            <a:noFill/>
          </a:ln>
        </p:spPr>
      </p:pic>
      <p:sp>
        <p:nvSpPr>
          <p:cNvPr id="132" name="Shape 132"/>
          <p:cNvSpPr/>
          <p:nvPr/>
        </p:nvSpPr>
        <p:spPr>
          <a:xfrm>
            <a:off y="1667475" x="4001925"/>
            <a:ext cy="812700" cx="910800"/>
          </a:xfrm>
          <a:prstGeom prst="wedgeRoundRectCallout">
            <a:avLst>
              <a:gd fmla="val -20833" name="adj1"/>
              <a:gd fmla="val 62500" name="adj2"/>
              <a:gd fmla="val 0" name="adj3"/>
            </a:avLst>
          </a:prstGeom>
          <a:solidFill>
            <a:srgbClr val="F3F3F3"/>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buNone/>
            </a:pPr>
            <a:r>
              <a:rPr lang="en"/>
              <a:t>Ellie time to come in!</a:t>
            </a:r>
          </a:p>
        </p:txBody>
      </p:sp>
      <p:pic>
        <p:nvPicPr>
          <p:cNvPr id="133" name="Shape 133"/>
          <p:cNvPicPr preferRelativeResize="0"/>
          <p:nvPr/>
        </p:nvPicPr>
        <p:blipFill>
          <a:blip r:embed="rId6"/>
          <a:stretch>
            <a:fillRect/>
          </a:stretch>
        </p:blipFill>
        <p:spPr>
          <a:xfrm flipH="1">
            <a:off y="2618250" x="5569200"/>
            <a:ext cy="1894599" cx="2289849"/>
          </a:xfrm>
          <a:prstGeom prst="rect">
            <a:avLst/>
          </a:prstGeom>
          <a:noFill/>
          <a:ln>
            <a:noFill/>
          </a:ln>
        </p:spPr>
      </p:pic>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32"/>
                                        </p:tgtEl>
                                        <p:attrNameLst>
                                          <p:attrName>style.visibility</p:attrName>
                                        </p:attrNameLst>
                                      </p:cBhvr>
                                      <p:to>
                                        <p:strVal val="visible"/>
                                      </p:to>
                                    </p:set>
                                    <p:animEffect transition="in" filter="fade">
                                      <p:cBhvr>
                                        <p:cTn dur="1000"/>
                                        <p:tgtEl>
                                          <p:spTgt spid="132"/>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xit" nodeType="clickEffect">
                                  <p:stCondLst>
                                    <p:cond delay="0"/>
                                  </p:stCondLst>
                                  <p:childTnLst>
                                    <p:animEffect transition="out" filter="fade">
                                      <p:cBhvr>
                                        <p:cTn dur="1000"/>
                                        <p:tgtEl>
                                          <p:spTgt spid="132"/>
                                        </p:tgtEl>
                                      </p:cBhvr>
                                    </p:animEffect>
                                    <p:set>
                                      <p:cBhvr>
                                        <p:cTn dur="1" fill="hold">
                                          <p:stCondLst>
                                            <p:cond delay="1000"/>
                                          </p:stCondLst>
                                        </p:cTn>
                                        <p:tgtEl>
                                          <p:spTgt spid="13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37" name="Shape 137"/>
        <p:cNvGrpSpPr/>
        <p:nvPr/>
      </p:nvGrpSpPr>
      <p:grpSpPr>
        <a:xfrm>
          <a:off y="0" x="0"/>
          <a:ext cy="0" cx="0"/>
          <a:chOff y="0" x="0"/>
          <a:chExt cy="0" cx="0"/>
        </a:xfrm>
      </p:grpSpPr>
      <p:sp>
        <p:nvSpPr>
          <p:cNvPr id="138" name="Shape 138"/>
          <p:cNvSpPr txBox="1"/>
          <p:nvPr>
            <p:ph idx="1" type="body"/>
          </p:nvPr>
        </p:nvSpPr>
        <p:spPr>
          <a:xfrm>
            <a:off y="851825" x="5823325"/>
            <a:ext cy="3969900" cx="3155400"/>
          </a:xfrm>
          <a:prstGeom prst="rect">
            <a:avLst/>
          </a:prstGeom>
        </p:spPr>
        <p:txBody>
          <a:bodyPr bIns="91425" rIns="91425" lIns="91425" tIns="91425" anchor="t" anchorCtr="0">
            <a:noAutofit/>
          </a:bodyPr>
          <a:lstStyle/>
          <a:p>
            <a:pPr rtl="0" lvl="0">
              <a:buNone/>
            </a:pPr>
            <a:r>
              <a:rPr sz="1600" lang="en"/>
              <a:t>Ellie was really excited to tell her mom, about what number she reached today, she ran to her door, opened up her door and yelled “Mommy Guess what!!” Her mom smiled at her and said “what sweetie?”</a:t>
            </a:r>
          </a:p>
          <a:p>
            <a:pPr rtl="0" lvl="0">
              <a:buNone/>
            </a:pPr>
            <a:r>
              <a:rPr sz="1600" lang="en"/>
              <a:t>“I did it. I made it to 200 today.”</a:t>
            </a:r>
          </a:p>
          <a:p>
            <a:pPr algn="l" rtl="0" lvl="0">
              <a:buNone/>
            </a:pPr>
            <a:r>
              <a:rPr sz="1600" lang="en"/>
              <a:t>      “See what happens when you never give up?”</a:t>
            </a:r>
          </a:p>
          <a:p>
            <a:pPr algn="l">
              <a:buNone/>
            </a:pPr>
            <a:r>
              <a:rPr sz="1600" lang="en"/>
              <a:t>       “Yes mom, Now I know I can do it, I can achieve my goal.”</a:t>
            </a:r>
          </a:p>
        </p:txBody>
      </p:sp>
      <p:pic>
        <p:nvPicPr>
          <p:cNvPr id="139" name="Shape 139"/>
          <p:cNvPicPr preferRelativeResize="0"/>
          <p:nvPr/>
        </p:nvPicPr>
        <p:blipFill>
          <a:blip r:embed="rId4"/>
          <a:stretch>
            <a:fillRect/>
          </a:stretch>
        </p:blipFill>
        <p:spPr>
          <a:xfrm>
            <a:off y="2911650" x="0"/>
            <a:ext cy="2398624" cx="2526850"/>
          </a:xfrm>
          <a:prstGeom prst="rect">
            <a:avLst/>
          </a:prstGeom>
          <a:noFill/>
          <a:ln>
            <a:noFill/>
          </a:ln>
        </p:spPr>
      </p:pic>
      <p:pic>
        <p:nvPicPr>
          <p:cNvPr id="140" name="Shape 140"/>
          <p:cNvPicPr preferRelativeResize="0"/>
          <p:nvPr/>
        </p:nvPicPr>
        <p:blipFill>
          <a:blip r:embed="rId5"/>
          <a:stretch>
            <a:fillRect/>
          </a:stretch>
        </p:blipFill>
        <p:spPr>
          <a:xfrm>
            <a:off y="1564875" x="705474"/>
            <a:ext cy="743950" cx="1077424"/>
          </a:xfrm>
          <a:prstGeom prst="rect">
            <a:avLst/>
          </a:prstGeom>
          <a:noFill/>
          <a:ln>
            <a:noFill/>
          </a:ln>
        </p:spPr>
      </p:pic>
      <p:pic>
        <p:nvPicPr>
          <p:cNvPr id="141" name="Shape 141"/>
          <p:cNvPicPr preferRelativeResize="0"/>
          <p:nvPr/>
        </p:nvPicPr>
        <p:blipFill>
          <a:blip r:embed="rId6"/>
          <a:stretch>
            <a:fillRect/>
          </a:stretch>
        </p:blipFill>
        <p:spPr>
          <a:xfrm flipH="1">
            <a:off y="1410950" x="2809050"/>
            <a:ext cy="3899325" cx="3014274"/>
          </a:xfrm>
          <a:prstGeom prst="rect">
            <a:avLst/>
          </a:prstGeom>
          <a:noFill/>
          <a:ln>
            <a:noFill/>
          </a:ln>
        </p:spPr>
      </p:pic>
      <p:sp>
        <p:nvSpPr>
          <p:cNvPr id="142" name="Shape 142"/>
          <p:cNvSpPr txBox="1"/>
          <p:nvPr/>
        </p:nvSpPr>
        <p:spPr>
          <a:xfrm>
            <a:off y="448925" x="2424250"/>
            <a:ext cy="743999" cx="833700"/>
          </a:xfrm>
          <a:prstGeom prst="rect">
            <a:avLst/>
          </a:prstGeom>
        </p:spPr>
        <p:txBody>
          <a:bodyPr bIns="91425" rIns="91425" lIns="91425" tIns="91425" anchor="t" anchorCtr="0">
            <a:noAutofit/>
          </a:bodyPr>
          <a:lstStyle/>
          <a:p/>
        </p:txBody>
      </p:sp>
      <p:sp>
        <p:nvSpPr>
          <p:cNvPr id="143" name="Shape 143"/>
          <p:cNvSpPr/>
          <p:nvPr/>
        </p:nvSpPr>
        <p:spPr>
          <a:xfrm>
            <a:off y="851837" x="1512071"/>
            <a:ext cy="949199" cx="2528999"/>
          </a:xfrm>
          <a:prstGeom prst="wedgeRoundRectCallout">
            <a:avLst>
              <a:gd fmla="val -20833" name="adj1"/>
              <a:gd fmla="val 62500" name="adj2"/>
              <a:gd fmla="val 0" name="adj3"/>
            </a:avLst>
          </a:prstGeom>
          <a:solidFill>
            <a:srgbClr val="FFFFFF"/>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buNone/>
            </a:pPr>
            <a:r>
              <a:rPr lang="en"/>
              <a:t>Ellie, Would you like to go out for some ice cream?</a:t>
            </a:r>
          </a:p>
        </p:txBody>
      </p:sp>
      <p:sp>
        <p:nvSpPr>
          <p:cNvPr id="144" name="Shape 144"/>
          <p:cNvSpPr/>
          <p:nvPr/>
        </p:nvSpPr>
        <p:spPr>
          <a:xfrm>
            <a:off y="2231850" x="1616150"/>
            <a:ext cy="821099" cx="1436699"/>
          </a:xfrm>
          <a:prstGeom prst="wedgeRoundRectCallout">
            <a:avLst>
              <a:gd fmla="val -20833" name="adj1"/>
              <a:gd fmla="val 62500" name="adj2"/>
              <a:gd fmla="val 0" name="adj3"/>
            </a:avLst>
          </a:prstGeom>
          <a:solidFill>
            <a:srgbClr val="FFFFFF"/>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buNone/>
            </a:pPr>
            <a:r>
              <a:rPr lang="en"/>
              <a:t>Sure mom! can we maybe go to moo cream?</a:t>
            </a:r>
          </a:p>
        </p:txBody>
      </p:sp>
      <p:sp>
        <p:nvSpPr>
          <p:cNvPr id="145" name="Shape 145"/>
          <p:cNvSpPr/>
          <p:nvPr/>
        </p:nvSpPr>
        <p:spPr>
          <a:xfrm>
            <a:off y="1077475" x="2077900"/>
            <a:ext cy="615600" cx="1179899"/>
          </a:xfrm>
          <a:prstGeom prst="wedgeRoundRectCallout">
            <a:avLst>
              <a:gd fmla="val -20833" name="adj1"/>
              <a:gd fmla="val 62500" name="adj2"/>
              <a:gd fmla="val 0" name="adj3"/>
            </a:avLst>
          </a:prstGeom>
          <a:solidFill>
            <a:srgbClr val="F3F3F3"/>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buNone/>
            </a:pPr>
            <a:r>
              <a:rPr lang="en"/>
              <a:t>Sure we can sweetie.</a:t>
            </a: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43"/>
                                        </p:tgtEl>
                                        <p:attrNameLst>
                                          <p:attrName>style.visibility</p:attrName>
                                        </p:attrNameLst>
                                      </p:cBhvr>
                                      <p:to>
                                        <p:strVal val="visible"/>
                                      </p:to>
                                    </p:set>
                                    <p:animEffect transition="in" filter="fade">
                                      <p:cBhvr>
                                        <p:cTn dur="1000"/>
                                        <p:tgtEl>
                                          <p:spTgt spid="143"/>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xit" nodeType="clickEffect">
                                  <p:stCondLst>
                                    <p:cond delay="0"/>
                                  </p:stCondLst>
                                  <p:childTnLst>
                                    <p:animEffect transition="out" filter="fade">
                                      <p:cBhvr>
                                        <p:cTn dur="1000"/>
                                        <p:tgtEl>
                                          <p:spTgt spid="143"/>
                                        </p:tgtEl>
                                      </p:cBhvr>
                                    </p:animEffect>
                                    <p:set>
                                      <p:cBhvr>
                                        <p:cTn dur="1" fill="hold">
                                          <p:stCondLst>
                                            <p:cond delay="1000"/>
                                          </p:stCondLst>
                                        </p:cTn>
                                        <p:tgtEl>
                                          <p:spTgt spid="14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44"/>
                                        </p:tgtEl>
                                        <p:attrNameLst>
                                          <p:attrName>style.visibility</p:attrName>
                                        </p:attrNameLst>
                                      </p:cBhvr>
                                      <p:to>
                                        <p:strVal val="visible"/>
                                      </p:to>
                                    </p:set>
                                    <p:animEffect transition="in" filter="fade">
                                      <p:cBhvr>
                                        <p:cTn dur="1000"/>
                                        <p:tgtEl>
                                          <p:spTgt spid="144"/>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xit" nodeType="clickEffect">
                                  <p:stCondLst>
                                    <p:cond delay="0"/>
                                  </p:stCondLst>
                                  <p:childTnLst>
                                    <p:animEffect transition="out" filter="fade">
                                      <p:cBhvr>
                                        <p:cTn dur="1000"/>
                                        <p:tgtEl>
                                          <p:spTgt spid="144"/>
                                        </p:tgtEl>
                                      </p:cBhvr>
                                    </p:animEffect>
                                    <p:set>
                                      <p:cBhvr>
                                        <p:cTn dur="1" fill="hold">
                                          <p:stCondLst>
                                            <p:cond delay="1000"/>
                                          </p:stCondLst>
                                        </p:cTn>
                                        <p:tgtEl>
                                          <p:spTgt spid="14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45"/>
                                        </p:tgtEl>
                                        <p:attrNameLst>
                                          <p:attrName>style.visibility</p:attrName>
                                        </p:attrNameLst>
                                      </p:cBhvr>
                                      <p:to>
                                        <p:strVal val="visible"/>
                                      </p:to>
                                    </p:set>
                                    <p:animEffect transition="in" filter="fade">
                                      <p:cBhvr>
                                        <p:cTn dur="1000"/>
                                        <p:tgtEl>
                                          <p:spTgt spid="145"/>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xit" nodeType="clickEffect">
                                  <p:stCondLst>
                                    <p:cond delay="0"/>
                                  </p:stCondLst>
                                  <p:childTnLst>
                                    <p:animEffect transition="out" filter="fade">
                                      <p:cBhvr>
                                        <p:cTn dur="1000"/>
                                        <p:tgtEl>
                                          <p:spTgt spid="145"/>
                                        </p:tgtEl>
                                      </p:cBhvr>
                                    </p:animEffect>
                                    <p:set>
                                      <p:cBhvr>
                                        <p:cTn dur="1" fill="hold">
                                          <p:stCondLst>
                                            <p:cond delay="1000"/>
                                          </p:stCondLst>
                                        </p:cTn>
                                        <p:tgtEl>
                                          <p:spTgt spid="14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49" name="Shape 149"/>
        <p:cNvGrpSpPr/>
        <p:nvPr/>
      </p:nvGrpSpPr>
      <p:grpSpPr>
        <a:xfrm>
          <a:off y="0" x="0"/>
          <a:ext cy="0" cx="0"/>
          <a:chOff y="0" x="0"/>
          <a:chExt cy="0" cx="0"/>
        </a:xfrm>
      </p:grpSpPr>
      <p:sp>
        <p:nvSpPr>
          <p:cNvPr id="150" name="Shape 150"/>
          <p:cNvSpPr txBox="1"/>
          <p:nvPr>
            <p:ph idx="1" type="body"/>
          </p:nvPr>
        </p:nvSpPr>
        <p:spPr>
          <a:xfrm>
            <a:off y="1013300" x="6952050"/>
            <a:ext cy="3912300" cx="1734599"/>
          </a:xfrm>
          <a:prstGeom prst="rect">
            <a:avLst/>
          </a:prstGeom>
        </p:spPr>
        <p:txBody>
          <a:bodyPr bIns="91425" rIns="91425" lIns="91425" tIns="91425" anchor="t" anchorCtr="0">
            <a:noAutofit/>
          </a:bodyPr>
          <a:lstStyle/>
          <a:p>
            <a:pPr>
              <a:buNone/>
            </a:pPr>
            <a:r>
              <a:rPr sz="1400" lang="en"/>
              <a:t>Ellie’s mom thought that after dinner they should go get some ice cream from Moo cream, to congratulate Ellie for achieving her goal, Ellie was very excited because she hardly ever goes out for ice cream.</a:t>
            </a:r>
          </a:p>
        </p:txBody>
      </p:sp>
      <p:pic>
        <p:nvPicPr>
          <p:cNvPr id="151" name="Shape 151"/>
          <p:cNvPicPr preferRelativeResize="0"/>
          <p:nvPr/>
        </p:nvPicPr>
        <p:blipFill>
          <a:blip r:embed="rId4"/>
          <a:stretch>
            <a:fillRect/>
          </a:stretch>
        </p:blipFill>
        <p:spPr>
          <a:xfrm>
            <a:off y="2026600" x="0"/>
            <a:ext cy="3255000" cx="3256724"/>
          </a:xfrm>
          <a:prstGeom prst="rect">
            <a:avLst/>
          </a:prstGeom>
          <a:noFill/>
          <a:ln>
            <a:noFill/>
          </a:ln>
        </p:spPr>
      </p:pic>
      <p:pic>
        <p:nvPicPr>
          <p:cNvPr id="152" name="Shape 152"/>
          <p:cNvPicPr preferRelativeResize="0"/>
          <p:nvPr/>
        </p:nvPicPr>
        <p:blipFill>
          <a:blip r:embed="rId5"/>
          <a:stretch>
            <a:fillRect/>
          </a:stretch>
        </p:blipFill>
        <p:spPr>
          <a:xfrm>
            <a:off y="3186100" x="3256712"/>
            <a:ext cy="2095500" cx="2143125"/>
          </a:xfrm>
          <a:prstGeom prst="rect">
            <a:avLst/>
          </a:prstGeom>
          <a:noFill/>
          <a:ln>
            <a:noFill/>
          </a:ln>
        </p:spPr>
      </p:pic>
      <p:pic>
        <p:nvPicPr>
          <p:cNvPr id="153" name="Shape 153"/>
          <p:cNvPicPr preferRelativeResize="0"/>
          <p:nvPr/>
        </p:nvPicPr>
        <p:blipFill>
          <a:blip r:embed="rId6"/>
          <a:stretch>
            <a:fillRect/>
          </a:stretch>
        </p:blipFill>
        <p:spPr>
          <a:xfrm>
            <a:off y="4053225" x="7426650"/>
            <a:ext cy="731274" cx="1487875"/>
          </a:xfrm>
          <a:prstGeom prst="rect">
            <a:avLst/>
          </a:prstGeom>
          <a:noFill/>
          <a:ln>
            <a:noFill/>
          </a:ln>
        </p:spPr>
      </p:pic>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2" fill="hold" presetSubtype="8" presetClass="entr" nodeType="clickEffect">
                                  <p:stCondLst>
                                    <p:cond delay="0"/>
                                  </p:stCondLst>
                                  <p:childTnLst>
                                    <p:set>
                                      <p:cBhvr>
                                        <p:cTn dur="1" fill="hold">
                                          <p:stCondLst>
                                            <p:cond delay="0"/>
                                          </p:stCondLst>
                                        </p:cTn>
                                        <p:tgtEl>
                                          <p:spTgt spid="152"/>
                                        </p:tgtEl>
                                        <p:attrNameLst>
                                          <p:attrName>style.visibility</p:attrName>
                                        </p:attrNameLst>
                                      </p:cBhvr>
                                      <p:to>
                                        <p:strVal val="visible"/>
                                      </p:to>
                                    </p:set>
                                    <p:anim calcmode="lin" valueType="num">
                                      <p:cBhvr additive="base">
                                        <p:cTn dur="1000"/>
                                        <p:tgtEl>
                                          <p:spTgt spid="152"/>
                                        </p:tgtEl>
                                        <p:attrNameLst>
                                          <p:attrName>ppt_x</p:attrName>
                                        </p:attrNameLst>
                                      </p:cBhvr>
                                      <p:tavLst>
                                        <p:tav tm="0" fmla="">
                                          <p:val>
                                            <p:strVal val="#ppt_x-1"/>
                                          </p:val>
                                        </p:tav>
                                        <p:tav tm="100000" fmla="">
                                          <p:val>
                                            <p:strVal val="#ppt_x"/>
                                          </p:val>
                                        </p:tav>
                                      </p:tavLst>
                                    </p:anim>
                                  </p:childTnLst>
                                </p:cTn>
                              </p:par>
                            </p:childTnLst>
                          </p:cTn>
                        </p:par>
                      </p:childTnLst>
                    </p:cTn>
                  </p:par>
                  <p:par>
                    <p:cTn fill="hold">
                      <p:stCondLst>
                        <p:cond delay="indefinite"/>
                      </p:stCondLst>
                      <p:childTnLst>
                        <p:par>
                          <p:cTn fill="hold">
                            <p:stCondLst>
                              <p:cond delay="0"/>
                            </p:stCondLst>
                            <p:childTnLst>
                              <p:par>
                                <p:cTn presetID="2" fill="hold" presetSubtype="8" presetClass="entr" nodeType="clickEffect">
                                  <p:stCondLst>
                                    <p:cond delay="0"/>
                                  </p:stCondLst>
                                  <p:childTnLst>
                                    <p:set>
                                      <p:cBhvr>
                                        <p:cTn dur="1" fill="hold">
                                          <p:stCondLst>
                                            <p:cond delay="0"/>
                                          </p:stCondLst>
                                        </p:cTn>
                                        <p:tgtEl>
                                          <p:spTgt spid="151"/>
                                        </p:tgtEl>
                                        <p:attrNameLst>
                                          <p:attrName>style.visibility</p:attrName>
                                        </p:attrNameLst>
                                      </p:cBhvr>
                                      <p:to>
                                        <p:strVal val="visible"/>
                                      </p:to>
                                    </p:set>
                                    <p:anim calcmode="lin" valueType="num">
                                      <p:cBhvr additive="base">
                                        <p:cTn dur="1000"/>
                                        <p:tgtEl>
                                          <p:spTgt spid="151"/>
                                        </p:tgtEl>
                                        <p:attrNameLst>
                                          <p:attrName>ppt_x</p:attrName>
                                        </p:attrNameLst>
                                      </p:cBhvr>
                                      <p:tavLst>
                                        <p:tav tm="0" fmla="">
                                          <p:val>
                                            <p:strVal val="#ppt_x-1"/>
                                          </p:val>
                                        </p:tav>
                                        <p:tav tm="100000" fmla="">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57" name="Shape 157"/>
        <p:cNvGrpSpPr/>
        <p:nvPr/>
      </p:nvGrpSpPr>
      <p:grpSpPr>
        <a:xfrm>
          <a:off y="0" x="0"/>
          <a:ext cy="0" cx="0"/>
          <a:chOff y="0" x="0"/>
          <a:chExt cy="0" cx="0"/>
        </a:xfrm>
      </p:grpSpPr>
      <p:pic>
        <p:nvPicPr>
          <p:cNvPr id="158" name="Shape 158"/>
          <p:cNvPicPr preferRelativeResize="0"/>
          <p:nvPr/>
        </p:nvPicPr>
        <p:blipFill>
          <a:blip r:embed="rId4"/>
          <a:stretch>
            <a:fillRect/>
          </a:stretch>
        </p:blipFill>
        <p:spPr>
          <a:xfrm>
            <a:off y="2301349" x="0"/>
            <a:ext cy="2842149" cx="3427649"/>
          </a:xfrm>
          <a:prstGeom prst="rect">
            <a:avLst/>
          </a:prstGeom>
          <a:noFill/>
          <a:ln>
            <a:noFill/>
          </a:ln>
        </p:spPr>
      </p:pic>
      <p:pic>
        <p:nvPicPr>
          <p:cNvPr id="159" name="Shape 159"/>
          <p:cNvPicPr preferRelativeResize="0"/>
          <p:nvPr/>
        </p:nvPicPr>
        <p:blipFill>
          <a:blip r:embed="rId5"/>
          <a:stretch>
            <a:fillRect/>
          </a:stretch>
        </p:blipFill>
        <p:spPr>
          <a:xfrm>
            <a:off y="3581600" x="3128375"/>
            <a:ext cy="1667475" cx="2290899"/>
          </a:xfrm>
          <a:prstGeom prst="rect">
            <a:avLst/>
          </a:prstGeom>
          <a:noFill/>
          <a:ln>
            <a:noFill/>
          </a:ln>
        </p:spPr>
      </p:pic>
      <p:pic>
        <p:nvPicPr>
          <p:cNvPr id="160" name="Shape 160"/>
          <p:cNvPicPr preferRelativeResize="0"/>
          <p:nvPr/>
        </p:nvPicPr>
        <p:blipFill>
          <a:blip r:embed="rId6"/>
          <a:stretch>
            <a:fillRect/>
          </a:stretch>
        </p:blipFill>
        <p:spPr>
          <a:xfrm>
            <a:off y="4425200" x="6976200"/>
            <a:ext cy="654149" cx="2167800"/>
          </a:xfrm>
          <a:prstGeom prst="rect">
            <a:avLst/>
          </a:prstGeom>
          <a:noFill/>
          <a:ln>
            <a:noFill/>
          </a:ln>
        </p:spPr>
      </p:pic>
      <p:sp>
        <p:nvSpPr>
          <p:cNvPr id="161" name="Shape 161"/>
          <p:cNvSpPr txBox="1"/>
          <p:nvPr>
            <p:ph idx="1" type="body"/>
          </p:nvPr>
        </p:nvSpPr>
        <p:spPr>
          <a:xfrm>
            <a:off y="153900" x="6844675"/>
            <a:ext cy="1744199" cx="2167799"/>
          </a:xfrm>
          <a:prstGeom prst="rect">
            <a:avLst/>
          </a:prstGeom>
        </p:spPr>
        <p:txBody>
          <a:bodyPr bIns="91425" rIns="91425" lIns="91425" tIns="91425" anchor="t" anchorCtr="0">
            <a:noAutofit/>
          </a:bodyPr>
          <a:lstStyle/>
          <a:p>
            <a:pPr>
              <a:buNone/>
            </a:pPr>
            <a:r>
              <a:rPr lang="en"/>
              <a:t>As they arrived at Mocream’s Ellie was looking at all the flavors of ice cream, and she saw a flavor called jumping jellycream, she also saw cinnamon apple ice cream, but she thought that jumping jellycream looked the best and it was fit for the occasion.</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65" name="Shape 165"/>
        <p:cNvGrpSpPr/>
        <p:nvPr/>
      </p:nvGrpSpPr>
      <p:grpSpPr>
        <a:xfrm>
          <a:off y="0" x="0"/>
          <a:ext cy="0" cx="0"/>
          <a:chOff y="0" x="0"/>
          <a:chExt cy="0" cx="0"/>
        </a:xfrm>
      </p:grpSpPr>
      <p:sp>
        <p:nvSpPr>
          <p:cNvPr id="166" name="Shape 166"/>
          <p:cNvSpPr txBox="1"/>
          <p:nvPr>
            <p:ph idx="1" type="body"/>
          </p:nvPr>
        </p:nvSpPr>
        <p:spPr>
          <a:xfrm>
            <a:off y="275800" x="5079375"/>
            <a:ext cy="2077800" cx="3848099"/>
          </a:xfrm>
          <a:prstGeom prst="rect">
            <a:avLst/>
          </a:prstGeom>
        </p:spPr>
        <p:txBody>
          <a:bodyPr bIns="91425" rIns="91425" lIns="91425" tIns="91425" anchor="t" anchorCtr="0">
            <a:noAutofit/>
          </a:bodyPr>
          <a:lstStyle/>
          <a:p>
            <a:pPr>
              <a:buNone/>
            </a:pPr>
            <a:r>
              <a:rPr lang="en"/>
              <a:t>Right when they got home from Moocream, Ellie had to go to bed right away because she had school the next morning but before she went to bed she grabbed a piece of chalk and marked he chalkboard because she achieved her goal.</a:t>
            </a:r>
          </a:p>
        </p:txBody>
      </p:sp>
      <p:sp>
        <p:nvSpPr>
          <p:cNvPr id="167" name="Shape 167"/>
          <p:cNvSpPr txBox="1"/>
          <p:nvPr/>
        </p:nvSpPr>
        <p:spPr>
          <a:xfrm>
            <a:off y="275800" x="868750"/>
            <a:ext cy="1206600" cx="2358000"/>
          </a:xfrm>
          <a:prstGeom prst="rect">
            <a:avLst/>
          </a:prstGeom>
          <a:solidFill>
            <a:srgbClr val="000000"/>
          </a:solidFill>
        </p:spPr>
        <p:txBody>
          <a:bodyPr bIns="91425" rIns="91425" lIns="91425" tIns="91425" anchor="t" anchorCtr="0">
            <a:noAutofit/>
          </a:bodyPr>
          <a:lstStyle/>
          <a:p>
            <a:pPr rtl="0" lvl="0">
              <a:buNone/>
            </a:pPr>
            <a:r>
              <a:rPr sz="1200" lang="en">
                <a:solidFill>
                  <a:srgbClr val="F3F3F3"/>
                </a:solidFill>
                <a:latin typeface="Shadows Into Light"/>
                <a:ea typeface="Shadows Into Light"/>
                <a:cs typeface="Shadows Into Light"/>
                <a:sym typeface="Shadows Into Light"/>
              </a:rPr>
              <a:t>Goals for jumping rope:</a:t>
            </a:r>
          </a:p>
          <a:p>
            <a:pPr rtl="0" lvl="0">
              <a:buNone/>
            </a:pPr>
            <a:r>
              <a:rPr sz="1100" lang="en">
                <a:solidFill>
                  <a:srgbClr val="F3F3F3"/>
                </a:solidFill>
                <a:latin typeface="Shadows Into Light"/>
                <a:ea typeface="Shadows Into Light"/>
                <a:cs typeface="Shadows Into Light"/>
                <a:sym typeface="Shadows Into Light"/>
              </a:rPr>
              <a:t>monday:- 90               </a:t>
            </a:r>
          </a:p>
          <a:p>
            <a:pPr rtl="0" lvl="0">
              <a:buNone/>
            </a:pPr>
            <a:r>
              <a:rPr sz="1100" lang="en">
                <a:solidFill>
                  <a:srgbClr val="F3F3F3"/>
                </a:solidFill>
                <a:latin typeface="Shadows Into Light"/>
                <a:ea typeface="Shadows Into Light"/>
                <a:cs typeface="Shadows Into Light"/>
                <a:sym typeface="Shadows Into Light"/>
              </a:rPr>
              <a:t>Tuesday- 100           Goal for next </a:t>
            </a:r>
          </a:p>
          <a:p>
            <a:pPr rtl="0" lvl="0">
              <a:buNone/>
            </a:pPr>
            <a:r>
              <a:rPr sz="1100" lang="en">
                <a:solidFill>
                  <a:srgbClr val="F3F3F3"/>
                </a:solidFill>
                <a:latin typeface="Shadows Into Light"/>
                <a:ea typeface="Shadows Into Light"/>
                <a:cs typeface="Shadows Into Light"/>
                <a:sym typeface="Shadows Into Light"/>
              </a:rPr>
              <a:t>wednesday- 120         week- 500</a:t>
            </a:r>
          </a:p>
          <a:p>
            <a:pPr rtl="0" lvl="0">
              <a:buNone/>
            </a:pPr>
            <a:r>
              <a:rPr sz="1100" lang="en">
                <a:solidFill>
                  <a:srgbClr val="F3F3F3"/>
                </a:solidFill>
                <a:latin typeface="Shadows Into Light"/>
                <a:ea typeface="Shadows Into Light"/>
                <a:cs typeface="Shadows Into Light"/>
                <a:sym typeface="Shadows Into Light"/>
              </a:rPr>
              <a:t>Thursday- 140</a:t>
            </a:r>
          </a:p>
          <a:p>
            <a:pPr>
              <a:buNone/>
            </a:pPr>
            <a:r>
              <a:rPr sz="1100" lang="en">
                <a:solidFill>
                  <a:srgbClr val="F3F3F3"/>
                </a:solidFill>
                <a:latin typeface="Shadows Into Light"/>
                <a:ea typeface="Shadows Into Light"/>
                <a:cs typeface="Shadows Into Light"/>
                <a:sym typeface="Shadows Into Light"/>
              </a:rPr>
              <a:t>Friday- 160</a:t>
            </a:r>
          </a:p>
        </p:txBody>
      </p:sp>
      <p:pic>
        <p:nvPicPr>
          <p:cNvPr id="168" name="Shape 168"/>
          <p:cNvPicPr preferRelativeResize="0"/>
          <p:nvPr/>
        </p:nvPicPr>
        <p:blipFill>
          <a:blip r:embed="rId4"/>
          <a:stretch>
            <a:fillRect/>
          </a:stretch>
        </p:blipFill>
        <p:spPr>
          <a:xfrm flipH="1">
            <a:off y="2276789" x="1150958"/>
            <a:ext cy="2866720" cx="2891755"/>
          </a:xfrm>
          <a:prstGeom prst="rect">
            <a:avLst/>
          </a:prstGeom>
          <a:noFill/>
          <a:ln>
            <a:noFill/>
          </a:ln>
        </p:spPr>
      </p:pic>
      <p:pic>
        <p:nvPicPr>
          <p:cNvPr id="169" name="Shape 169"/>
          <p:cNvPicPr preferRelativeResize="0"/>
          <p:nvPr/>
        </p:nvPicPr>
        <p:blipFill>
          <a:blip r:embed="rId5"/>
          <a:stretch>
            <a:fillRect/>
          </a:stretch>
        </p:blipFill>
        <p:spPr>
          <a:xfrm>
            <a:off y="1122662" x="2457912"/>
            <a:ext cy="1666875" cx="2714625"/>
          </a:xfrm>
          <a:prstGeom prst="rect">
            <a:avLst/>
          </a:prstGeom>
          <a:noFill/>
          <a:ln>
            <a:noFill/>
          </a:ln>
        </p:spPr>
      </p:pic>
      <p:pic>
        <p:nvPicPr>
          <p:cNvPr id="170" name="Shape 170"/>
          <p:cNvPicPr preferRelativeResize="0"/>
          <p:nvPr/>
        </p:nvPicPr>
        <p:blipFill>
          <a:blip r:embed="rId6"/>
          <a:stretch>
            <a:fillRect/>
          </a:stretch>
        </p:blipFill>
        <p:spPr>
          <a:xfrm>
            <a:off y="-1453225" x="1314050"/>
            <a:ext cy="4459399" cx="5618049"/>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74" name="Shape 174"/>
        <p:cNvGrpSpPr/>
        <p:nvPr/>
      </p:nvGrpSpPr>
      <p:grpSpPr>
        <a:xfrm>
          <a:off y="0" x="0"/>
          <a:ext cy="0" cx="0"/>
          <a:chOff y="0" x="0"/>
          <a:chExt cy="0" cx="0"/>
        </a:xfrm>
      </p:grpSpPr>
      <p:sp>
        <p:nvSpPr>
          <p:cNvPr id="175" name="Shape 175"/>
          <p:cNvSpPr txBox="1"/>
          <p:nvPr>
            <p:ph idx="1" type="body"/>
          </p:nvPr>
        </p:nvSpPr>
        <p:spPr>
          <a:xfrm>
            <a:off y="4136875" x="3371550"/>
            <a:ext cy="703200" cx="2496000"/>
          </a:xfrm>
          <a:prstGeom prst="rect">
            <a:avLst/>
          </a:prstGeom>
        </p:spPr>
        <p:txBody>
          <a:bodyPr bIns="91425" rIns="91425" lIns="91425" tIns="91425" anchor="t" anchorCtr="0">
            <a:noAutofit/>
          </a:bodyPr>
          <a:lstStyle/>
          <a:p>
            <a:pPr algn="l">
              <a:buNone/>
            </a:pPr>
            <a:r>
              <a:rPr lang="en"/>
              <a:t>   “I’m so proud of you.” Ellies mom said.</a:t>
            </a:r>
          </a:p>
        </p:txBody>
      </p:sp>
      <p:sp>
        <p:nvSpPr>
          <p:cNvPr id="176" name="Shape 176"/>
          <p:cNvSpPr/>
          <p:nvPr/>
        </p:nvSpPr>
        <p:spPr>
          <a:xfrm>
            <a:off y="2026625" x="5400025"/>
            <a:ext cy="1051800" cx="1244100"/>
          </a:xfrm>
          <a:prstGeom prst="wedgeRoundRectCallout">
            <a:avLst>
              <a:gd fmla="val -20833" name="adj1"/>
              <a:gd fmla="val 62500" name="adj2"/>
              <a:gd fmla="val 0" name="adj3"/>
            </a:avLst>
          </a:prstGeom>
          <a:solidFill>
            <a:srgbClr val="F3F3F3"/>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buNone/>
            </a:pPr>
            <a:r>
              <a:rPr lang="en"/>
              <a:t>Thanks mom</a:t>
            </a:r>
          </a:p>
        </p:txBody>
      </p:sp>
      <p:pic>
        <p:nvPicPr>
          <p:cNvPr id="177" name="Shape 177"/>
          <p:cNvPicPr preferRelativeResize="0"/>
          <p:nvPr/>
        </p:nvPicPr>
        <p:blipFill>
          <a:blip r:embed="rId4"/>
          <a:stretch>
            <a:fillRect/>
          </a:stretch>
        </p:blipFill>
        <p:spPr>
          <a:xfrm>
            <a:off y="1551575" x="58850"/>
            <a:ext cy="3591924" cx="4104525"/>
          </a:xfrm>
          <a:prstGeom prst="rect">
            <a:avLst/>
          </a:prstGeom>
          <a:noFill/>
          <a:ln>
            <a:noFill/>
          </a:ln>
        </p:spPr>
      </p:pic>
      <p:pic>
        <p:nvPicPr>
          <p:cNvPr id="178" name="Shape 178"/>
          <p:cNvPicPr preferRelativeResize="0"/>
          <p:nvPr/>
        </p:nvPicPr>
        <p:blipFill>
          <a:blip r:embed="rId5"/>
          <a:stretch>
            <a:fillRect/>
          </a:stretch>
        </p:blipFill>
        <p:spPr>
          <a:xfrm flipH="1">
            <a:off y="2744900" x="6528574"/>
            <a:ext cy="2481774" cx="2269100"/>
          </a:xfrm>
          <a:prstGeom prst="rect">
            <a:avLst/>
          </a:prstGeom>
          <a:noFill/>
          <a:ln>
            <a:noFill/>
          </a:ln>
        </p:spPr>
      </p:pic>
      <p:pic>
        <p:nvPicPr>
          <p:cNvPr id="179" name="Shape 179"/>
          <p:cNvPicPr preferRelativeResize="0"/>
          <p:nvPr/>
        </p:nvPicPr>
        <p:blipFill>
          <a:blip r:embed="rId6"/>
          <a:stretch>
            <a:fillRect/>
          </a:stretch>
        </p:blipFill>
        <p:spPr>
          <a:xfrm>
            <a:off y="-1790725" x="2670937"/>
            <a:ext cy="4459399" cx="5618049"/>
          </a:xfrm>
          <a:prstGeom prst="rect">
            <a:avLst/>
          </a:prstGeom>
          <a:noFill/>
          <a:ln>
            <a:noFill/>
          </a:ln>
        </p:spPr>
      </p:pic>
      <p:sp>
        <p:nvSpPr>
          <p:cNvPr id="180" name="Shape 180"/>
          <p:cNvSpPr txBox="1"/>
          <p:nvPr/>
        </p:nvSpPr>
        <p:spPr>
          <a:xfrm>
            <a:off y="89600" x="517125"/>
            <a:ext cy="1172100" cx="2496000"/>
          </a:xfrm>
          <a:prstGeom prst="rect">
            <a:avLst/>
          </a:prstGeom>
          <a:solidFill>
            <a:srgbClr val="000000"/>
          </a:solidFill>
        </p:spPr>
        <p:txBody>
          <a:bodyPr bIns="91425" rIns="91425" lIns="91425" tIns="91425" anchor="t" anchorCtr="0">
            <a:noAutofit/>
          </a:bodyPr>
          <a:lstStyle/>
          <a:p>
            <a:pPr rtl="0" lvl="0">
              <a:buNone/>
            </a:pPr>
            <a:r>
              <a:rPr sz="1100" lang="en">
                <a:solidFill>
                  <a:srgbClr val="F3F3F3"/>
                </a:solidFill>
                <a:latin typeface="Shadows Into Light"/>
                <a:ea typeface="Shadows Into Light"/>
                <a:cs typeface="Shadows Into Light"/>
                <a:sym typeface="Shadows Into Light"/>
              </a:rPr>
              <a:t>Goals for Jumping rope:</a:t>
            </a:r>
          </a:p>
          <a:p>
            <a:pPr rtl="0" lvl="0">
              <a:buNone/>
            </a:pPr>
            <a:r>
              <a:rPr sz="1100" lang="en">
                <a:solidFill>
                  <a:srgbClr val="F3F3F3"/>
                </a:solidFill>
                <a:latin typeface="Shadows Into Light"/>
                <a:ea typeface="Shadows Into Light"/>
                <a:cs typeface="Shadows Into Light"/>
                <a:sym typeface="Shadows Into Light"/>
              </a:rPr>
              <a:t>Monday: 90</a:t>
            </a:r>
          </a:p>
          <a:p>
            <a:pPr rtl="0" lvl="0">
              <a:buNone/>
            </a:pPr>
            <a:r>
              <a:rPr sz="1100" lang="en">
                <a:solidFill>
                  <a:srgbClr val="F3F3F3"/>
                </a:solidFill>
                <a:latin typeface="Shadows Into Light"/>
                <a:ea typeface="Shadows Into Light"/>
                <a:cs typeface="Shadows Into Light"/>
                <a:sym typeface="Shadows Into Light"/>
              </a:rPr>
              <a:t>Tuesday: 100            Goal for next </a:t>
            </a:r>
          </a:p>
          <a:p>
            <a:pPr rtl="0" lvl="0">
              <a:buNone/>
            </a:pPr>
            <a:r>
              <a:rPr sz="1100" lang="en">
                <a:solidFill>
                  <a:srgbClr val="F3F3F3"/>
                </a:solidFill>
                <a:latin typeface="Shadows Into Light"/>
                <a:ea typeface="Shadows Into Light"/>
                <a:cs typeface="Shadows Into Light"/>
                <a:sym typeface="Shadows Into Light"/>
              </a:rPr>
              <a:t>Wednesday: 120           week: 500</a:t>
            </a:r>
          </a:p>
          <a:p>
            <a:pPr rtl="0" lvl="0">
              <a:buNone/>
            </a:pPr>
            <a:r>
              <a:rPr sz="1100" lang="en">
                <a:solidFill>
                  <a:srgbClr val="F3F3F3"/>
                </a:solidFill>
                <a:latin typeface="Shadows Into Light"/>
                <a:ea typeface="Shadows Into Light"/>
                <a:cs typeface="Shadows Into Light"/>
                <a:sym typeface="Shadows Into Light"/>
              </a:rPr>
              <a:t>Thursday: 140</a:t>
            </a:r>
          </a:p>
          <a:p>
            <a:pPr>
              <a:buNone/>
            </a:pPr>
            <a:r>
              <a:rPr sz="1000" lang="en">
                <a:solidFill>
                  <a:srgbClr val="F3F3F3"/>
                </a:solidFill>
                <a:latin typeface="Shadows Into Light"/>
                <a:ea typeface="Shadows Into Light"/>
                <a:cs typeface="Shadows Into Light"/>
                <a:sym typeface="Shadows Into Light"/>
              </a:rPr>
              <a:t>Friday: 160</a:t>
            </a: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2" fill="hold" presetSubtype="8" presetClass="entr" nodeType="clickEffect">
                                  <p:stCondLst>
                                    <p:cond delay="0"/>
                                  </p:stCondLst>
                                  <p:childTnLst>
                                    <p:set>
                                      <p:cBhvr>
                                        <p:cTn dur="1" fill="hold">
                                          <p:stCondLst>
                                            <p:cond delay="0"/>
                                          </p:stCondLst>
                                        </p:cTn>
                                        <p:tgtEl>
                                          <p:spTgt spid="177"/>
                                        </p:tgtEl>
                                        <p:attrNameLst>
                                          <p:attrName>style.visibility</p:attrName>
                                        </p:attrNameLst>
                                      </p:cBhvr>
                                      <p:to>
                                        <p:strVal val="visible"/>
                                      </p:to>
                                    </p:set>
                                    <p:anim calcmode="lin" valueType="num">
                                      <p:cBhvr additive="base">
                                        <p:cTn dur="1000"/>
                                        <p:tgtEl>
                                          <p:spTgt spid="177"/>
                                        </p:tgtEl>
                                        <p:attrNameLst>
                                          <p:attrName>ppt_x</p:attrName>
                                        </p:attrNameLst>
                                      </p:cBhvr>
                                      <p:tavLst>
                                        <p:tav tm="0" fmla="">
                                          <p:val>
                                            <p:strVal val="#ppt_x-1"/>
                                          </p:val>
                                        </p:tav>
                                        <p:tav tm="100000" fmla="">
                                          <p:val>
                                            <p:strVal val="#ppt_x"/>
                                          </p:val>
                                        </p:tav>
                                      </p:tavLst>
                                    </p:anim>
                                  </p:childTnLst>
                                </p:cTn>
                              </p:par>
                            </p:childTnLst>
                          </p:cTn>
                        </p:par>
                      </p:childTnLst>
                    </p:cTn>
                  </p:par>
                  <p:par>
                    <p:cTn fill="hold">
                      <p:stCondLst>
                        <p:cond delay="indefinite"/>
                      </p:stCondLst>
                      <p:childTnLst>
                        <p:par>
                          <p:cTn fill="hold">
                            <p:stCondLst>
                              <p:cond delay="0"/>
                            </p:stCondLst>
                            <p:childTnLst>
                              <p:par>
                                <p:cTn presetID="2" fill="hold" presetSubtype="8" presetClass="entr" nodeType="clickEffect">
                                  <p:stCondLst>
                                    <p:cond delay="0"/>
                                  </p:stCondLst>
                                  <p:childTnLst>
                                    <p:set>
                                      <p:cBhvr>
                                        <p:cTn dur="1" fill="hold">
                                          <p:stCondLst>
                                            <p:cond delay="0"/>
                                          </p:stCondLst>
                                        </p:cTn>
                                        <p:tgtEl>
                                          <p:spTgt spid="175"/>
                                        </p:tgtEl>
                                        <p:attrNameLst>
                                          <p:attrName>style.visibility</p:attrName>
                                        </p:attrNameLst>
                                      </p:cBhvr>
                                      <p:to>
                                        <p:strVal val="visible"/>
                                      </p:to>
                                    </p:set>
                                    <p:anim calcmode="lin" valueType="num">
                                      <p:cBhvr additive="base">
                                        <p:cTn dur="1000"/>
                                        <p:tgtEl>
                                          <p:spTgt spid="175"/>
                                        </p:tgtEl>
                                        <p:attrNameLst>
                                          <p:attrName>ppt_x</p:attrName>
                                        </p:attrNameLst>
                                      </p:cBhvr>
                                      <p:tavLst>
                                        <p:tav tm="0" fmla="">
                                          <p:val>
                                            <p:strVal val="#ppt_x-1"/>
                                          </p:val>
                                        </p:tav>
                                        <p:tav tm="100000" fmla="">
                                          <p:val>
                                            <p:strVal val="#ppt_x"/>
                                          </p:val>
                                        </p:tav>
                                      </p:tavLst>
                                    </p:anim>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76"/>
                                        </p:tgtEl>
                                        <p:attrNameLst>
                                          <p:attrName>style.visibility</p:attrName>
                                        </p:attrNameLst>
                                      </p:cBhvr>
                                      <p:to>
                                        <p:strVal val="visible"/>
                                      </p:to>
                                    </p:set>
                                    <p:animEffect transition="in" filter="fade">
                                      <p:cBhvr>
                                        <p:cTn dur="1000"/>
                                        <p:tgtEl>
                                          <p:spTgt spid="176"/>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xit" nodeType="clickEffect">
                                  <p:stCondLst>
                                    <p:cond delay="0"/>
                                  </p:stCondLst>
                                  <p:childTnLst>
                                    <p:animEffect transition="out" filter="fade">
                                      <p:cBhvr>
                                        <p:cTn dur="1000"/>
                                        <p:tgtEl>
                                          <p:spTgt spid="176"/>
                                        </p:tgtEl>
                                      </p:cBhvr>
                                    </p:animEffect>
                                    <p:set>
                                      <p:cBhvr>
                                        <p:cTn dur="1" fill="hold">
                                          <p:stCondLst>
                                            <p:cond delay="1000"/>
                                          </p:stCondLst>
                                        </p:cTn>
                                        <p:tgtEl>
                                          <p:spTgt spid="17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84" name="Shape 184"/>
        <p:cNvGrpSpPr/>
        <p:nvPr/>
      </p:nvGrpSpPr>
      <p:grpSpPr>
        <a:xfrm>
          <a:off y="0" x="0"/>
          <a:ext cy="0" cx="0"/>
          <a:chOff y="0" x="0"/>
          <a:chExt cy="0" cx="0"/>
        </a:xfrm>
      </p:grpSpPr>
      <p:sp>
        <p:nvSpPr>
          <p:cNvPr id="185" name="Shape 185"/>
          <p:cNvSpPr txBox="1"/>
          <p:nvPr>
            <p:ph idx="1" type="body"/>
          </p:nvPr>
        </p:nvSpPr>
        <p:spPr>
          <a:xfrm>
            <a:off y="307652" x="490800"/>
            <a:ext cy="4528200" cx="8162399"/>
          </a:xfrm>
          <a:prstGeom prst="rect">
            <a:avLst/>
          </a:prstGeom>
        </p:spPr>
        <p:txBody>
          <a:bodyPr bIns="91425" rIns="91425" lIns="91425" tIns="91425" anchor="t" anchorCtr="0">
            <a:noAutofit/>
          </a:bodyPr>
          <a:lstStyle/>
          <a:p>
            <a:pPr rtl="0" lvl="0">
              <a:buNone/>
            </a:pPr>
            <a:r>
              <a:rPr sz="2400" lang="en"/>
              <a:t>Credits</a:t>
            </a:r>
          </a:p>
          <a:p>
            <a:pPr rtl="0" lvl="0">
              <a:buNone/>
            </a:pPr>
            <a:r>
              <a:rPr sz="2400" lang="en"/>
              <a:t>Pictures: Google</a:t>
            </a:r>
          </a:p>
          <a:p>
            <a:pPr rtl="0" lvl="0">
              <a:buNone/>
            </a:pPr>
            <a:r>
              <a:rPr sz="2400" lang="en"/>
              <a:t>Photo editor: Pixlr</a:t>
            </a:r>
          </a:p>
          <a:p>
            <a:pPr rtl="0" lvl="0">
              <a:buNone/>
            </a:pPr>
            <a:r>
              <a:rPr sz="2400" lang="en"/>
              <a:t>Author: Adriana Montewska</a:t>
            </a:r>
          </a:p>
          <a:p>
            <a:pPr>
              <a:buNone/>
            </a:pPr>
            <a:r>
              <a:rPr sz="2400" lang="en"/>
              <a:t>Photoshopper: Adriana Montewska</a:t>
            </a: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2" fill="hold" presetSubtype="8" presetClass="entr" nodeType="clickEffect">
                                  <p:stCondLst>
                                    <p:cond delay="0"/>
                                  </p:stCondLst>
                                  <p:childTnLst>
                                    <p:set>
                                      <p:cBhvr>
                                        <p:cTn dur="1" fill="hold">
                                          <p:stCondLst>
                                            <p:cond delay="0"/>
                                          </p:stCondLst>
                                        </p:cTn>
                                        <p:tgtEl>
                                          <p:spTgt spid="185"/>
                                        </p:tgtEl>
                                        <p:attrNameLst>
                                          <p:attrName>style.visibility</p:attrName>
                                        </p:attrNameLst>
                                      </p:cBhvr>
                                      <p:to>
                                        <p:strVal val="visible"/>
                                      </p:to>
                                    </p:set>
                                    <p:anim calcmode="lin" valueType="num">
                                      <p:cBhvr additive="base">
                                        <p:cTn dur="2700"/>
                                        <p:tgtEl>
                                          <p:spTgt spid="185"/>
                                        </p:tgtEl>
                                        <p:attrNameLst>
                                          <p:attrName>ppt_x</p:attrName>
                                        </p:attrNameLst>
                                      </p:cBhvr>
                                      <p:tavLst>
                                        <p:tav tm="0" fmla="">
                                          <p:val>
                                            <p:strVal val="#ppt_x-1"/>
                                          </p:val>
                                        </p:tav>
                                        <p:tav tm="100000" fmla="">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7" name="Shape 37"/>
        <p:cNvGrpSpPr/>
        <p:nvPr/>
      </p:nvGrpSpPr>
      <p:grpSpPr>
        <a:xfrm>
          <a:off y="0" x="0"/>
          <a:ext cy="0" cx="0"/>
          <a:chOff y="0" x="0"/>
          <a:chExt cy="0" cx="0"/>
        </a:xfrm>
      </p:grpSpPr>
      <p:sp>
        <p:nvSpPr>
          <p:cNvPr id="38" name="Shape 38"/>
          <p:cNvSpPr txBox="1"/>
          <p:nvPr>
            <p:ph idx="1" type="body"/>
          </p:nvPr>
        </p:nvSpPr>
        <p:spPr>
          <a:xfrm>
            <a:off y="3809514" x="457200"/>
            <a:ext cy="1116299" cx="8229600"/>
          </a:xfrm>
          <a:prstGeom prst="rect">
            <a:avLst/>
          </a:prstGeom>
        </p:spPr>
        <p:txBody>
          <a:bodyPr bIns="91425" rIns="91425" lIns="91425" tIns="91425" anchor="t" anchorCtr="0">
            <a:noAutofit/>
          </a:bodyPr>
          <a:lstStyle/>
          <a:p>
            <a:pPr>
              <a:buNone/>
            </a:pPr>
            <a:r>
              <a:rPr lang="en"/>
              <a:t>Everyday Ellie would come home from school and jump rope. She was one that would never give up, no matter how many times she tripped over the rope she never gave up. </a:t>
            </a:r>
          </a:p>
        </p:txBody>
      </p:sp>
      <p:pic>
        <p:nvPicPr>
          <p:cNvPr id="39" name="Shape 39"/>
          <p:cNvPicPr preferRelativeResize="0"/>
          <p:nvPr/>
        </p:nvPicPr>
        <p:blipFill>
          <a:blip r:embed="rId4"/>
          <a:stretch>
            <a:fillRect/>
          </a:stretch>
        </p:blipFill>
        <p:spPr>
          <a:xfrm>
            <a:off y="192399" x="457200"/>
            <a:ext cy="4091674" cx="6682725"/>
          </a:xfrm>
          <a:prstGeom prst="rect">
            <a:avLst/>
          </a:prstGeom>
          <a:noFill/>
          <a:ln>
            <a:noFill/>
          </a:ln>
        </p:spPr>
      </p:pic>
      <p:pic>
        <p:nvPicPr>
          <p:cNvPr id="40" name="Shape 40"/>
          <p:cNvPicPr preferRelativeResize="0"/>
          <p:nvPr/>
        </p:nvPicPr>
        <p:blipFill>
          <a:blip r:embed="rId5"/>
          <a:stretch>
            <a:fillRect/>
          </a:stretch>
        </p:blipFill>
        <p:spPr>
          <a:xfrm rot="419999">
            <a:off y="-890356" x="2170364"/>
            <a:ext cy="2554686" cx="4379220"/>
          </a:xfrm>
          <a:prstGeom prst="rect">
            <a:avLst/>
          </a:prstGeom>
          <a:noFill/>
          <a:ln>
            <a:noFill/>
          </a:ln>
        </p:spPr>
      </p:pic>
      <p:pic>
        <p:nvPicPr>
          <p:cNvPr id="41" name="Shape 41"/>
          <p:cNvPicPr preferRelativeResize="0"/>
          <p:nvPr/>
        </p:nvPicPr>
        <p:blipFill>
          <a:blip r:embed="rId6"/>
          <a:stretch>
            <a:fillRect/>
          </a:stretch>
        </p:blipFill>
        <p:spPr>
          <a:xfrm>
            <a:off y="1346825" x="6461525"/>
            <a:ext cy="2193375" cx="2081050"/>
          </a:xfrm>
          <a:prstGeom prst="rect">
            <a:avLst/>
          </a:prstGeom>
          <a:noFill/>
          <a:ln>
            <a:noFill/>
          </a:ln>
        </p:spPr>
      </p:pic>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2" fill="hold" presetSubtype="8" presetClass="entr" nodeType="click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3900"/>
                                        <p:tgtEl>
                                          <p:spTgt spid="40"/>
                                        </p:tgtEl>
                                        <p:attrNameLst>
                                          <p:attrName>ppt_x</p:attrName>
                                        </p:attrNameLst>
                                      </p:cBhvr>
                                      <p:tavLst>
                                        <p:tav tm="0" fmla="">
                                          <p:val>
                                            <p:strVal val="#ppt_x-1"/>
                                          </p:val>
                                        </p:tav>
                                        <p:tav tm="100000" fmla="">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45" name="Shape 45"/>
        <p:cNvGrpSpPr/>
        <p:nvPr/>
      </p:nvGrpSpPr>
      <p:grpSpPr>
        <a:xfrm>
          <a:off y="0" x="0"/>
          <a:ext cy="0" cx="0"/>
          <a:chOff y="0" x="0"/>
          <a:chExt cy="0" cx="0"/>
        </a:xfrm>
      </p:grpSpPr>
      <p:sp>
        <p:nvSpPr>
          <p:cNvPr id="46" name="Shape 46"/>
          <p:cNvSpPr txBox="1"/>
          <p:nvPr>
            <p:ph idx="1" type="body"/>
          </p:nvPr>
        </p:nvSpPr>
        <p:spPr>
          <a:xfrm>
            <a:off y="4354984" x="572650"/>
            <a:ext cy="519599" cx="8229600"/>
          </a:xfrm>
          <a:prstGeom prst="rect">
            <a:avLst/>
          </a:prstGeom>
        </p:spPr>
        <p:txBody>
          <a:bodyPr bIns="91425" rIns="91425" lIns="91425" tIns="91425" anchor="t" anchorCtr="0">
            <a:noAutofit/>
          </a:bodyPr>
          <a:lstStyle/>
          <a:p>
            <a:pPr>
              <a:buNone/>
            </a:pPr>
            <a:r>
              <a:rPr lang="en"/>
              <a:t>Ellie would be outside for hours everyday till her mom called her in for dinner.</a:t>
            </a:r>
          </a:p>
        </p:txBody>
      </p:sp>
      <p:pic>
        <p:nvPicPr>
          <p:cNvPr id="47" name="Shape 47"/>
          <p:cNvPicPr preferRelativeResize="0"/>
          <p:nvPr/>
        </p:nvPicPr>
        <p:blipFill>
          <a:blip r:embed="rId4"/>
          <a:stretch>
            <a:fillRect/>
          </a:stretch>
        </p:blipFill>
        <p:spPr>
          <a:xfrm>
            <a:off y="1284675" x="2765625"/>
            <a:ext cy="1575649" cx="1441525"/>
          </a:xfrm>
          <a:prstGeom prst="rect">
            <a:avLst/>
          </a:prstGeom>
          <a:noFill/>
          <a:ln>
            <a:noFill/>
          </a:ln>
        </p:spPr>
      </p:pic>
      <p:pic>
        <p:nvPicPr>
          <p:cNvPr id="48" name="Shape 48"/>
          <p:cNvPicPr preferRelativeResize="0"/>
          <p:nvPr/>
        </p:nvPicPr>
        <p:blipFill>
          <a:blip r:embed="rId5"/>
          <a:stretch>
            <a:fillRect/>
          </a:stretch>
        </p:blipFill>
        <p:spPr>
          <a:xfrm>
            <a:off y="2210200" x="2965600"/>
            <a:ext cy="723099" cx="625875"/>
          </a:xfrm>
          <a:prstGeom prst="rect">
            <a:avLst/>
          </a:prstGeom>
          <a:noFill/>
          <a:ln>
            <a:noFill/>
          </a:ln>
        </p:spPr>
      </p:pic>
      <p:sp>
        <p:nvSpPr>
          <p:cNvPr id="49" name="Shape 49"/>
          <p:cNvSpPr txBox="1"/>
          <p:nvPr/>
        </p:nvSpPr>
        <p:spPr>
          <a:xfrm>
            <a:off y="1898350" x="3578650"/>
            <a:ext cy="519599" cx="846600"/>
          </a:xfrm>
          <a:prstGeom prst="rect">
            <a:avLst/>
          </a:prstGeom>
        </p:spPr>
        <p:txBody>
          <a:bodyPr bIns="91425" rIns="91425" lIns="91425" tIns="91425" anchor="t" anchorCtr="0">
            <a:noAutofit/>
          </a:bodyPr>
          <a:lstStyle/>
          <a:p/>
        </p:txBody>
      </p:sp>
      <p:sp>
        <p:nvSpPr>
          <p:cNvPr id="50" name="Shape 50"/>
          <p:cNvSpPr/>
          <p:nvPr/>
        </p:nvSpPr>
        <p:spPr>
          <a:xfrm>
            <a:off y="1590500" x="3487575"/>
            <a:ext cy="722999" cx="1245599"/>
          </a:xfrm>
          <a:prstGeom prst="wedgeRoundRectCallout">
            <a:avLst>
              <a:gd fmla="val -20833" name="adj1"/>
              <a:gd fmla="val 62500" name="adj2"/>
              <a:gd fmla="val 0" name="adj3"/>
            </a:avLst>
          </a:prstGeom>
          <a:solidFill>
            <a:schemeClr val="lt1"/>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buNone/>
            </a:pPr>
            <a:r>
              <a:rPr lang="en"/>
              <a:t>Ellie come inside for dinner!</a:t>
            </a:r>
          </a:p>
        </p:txBody>
      </p:sp>
      <p:sp>
        <p:nvSpPr>
          <p:cNvPr id="51" name="Shape 51"/>
          <p:cNvSpPr/>
          <p:nvPr/>
        </p:nvSpPr>
        <p:spPr>
          <a:xfrm>
            <a:off y="1175350" x="5105025"/>
            <a:ext cy="722999" cx="1245599"/>
          </a:xfrm>
          <a:prstGeom prst="wedgeRoundRectCallout">
            <a:avLst>
              <a:gd fmla="val -20833" name="adj1"/>
              <a:gd fmla="val 62500" name="adj2"/>
              <a:gd fmla="val 0" name="adj3"/>
            </a:avLst>
          </a:prstGeom>
          <a:solidFill>
            <a:schemeClr val="lt1"/>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buNone/>
            </a:pPr>
            <a:r>
              <a:rPr lang="en"/>
              <a:t>Okay, In a minute, Mom!</a:t>
            </a:r>
          </a:p>
        </p:txBody>
      </p:sp>
      <p:pic>
        <p:nvPicPr>
          <p:cNvPr id="52" name="Shape 52"/>
          <p:cNvPicPr preferRelativeResize="0"/>
          <p:nvPr/>
        </p:nvPicPr>
        <p:blipFill>
          <a:blip r:embed="rId6"/>
          <a:stretch>
            <a:fillRect/>
          </a:stretch>
        </p:blipFill>
        <p:spPr>
          <a:xfrm>
            <a:off y="2029975" x="6068450"/>
            <a:ext cy="2193375" cx="2081050"/>
          </a:xfrm>
          <a:prstGeom prst="rect">
            <a:avLst/>
          </a:prstGeom>
          <a:noFill/>
          <a:ln>
            <a:noFill/>
          </a:ln>
        </p:spPr>
      </p:pic>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fade">
                                      <p:cBhvr>
                                        <p:cTn dur="1000"/>
                                        <p:tgtEl>
                                          <p:spTgt spid="50"/>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xit" nodeType="clickEffect">
                                  <p:stCondLst>
                                    <p:cond delay="0"/>
                                  </p:stCondLst>
                                  <p:childTnLst>
                                    <p:animEffect transition="out" filter="fade">
                                      <p:cBhvr>
                                        <p:cTn dur="1000"/>
                                        <p:tgtEl>
                                          <p:spTgt spid="50"/>
                                        </p:tgtEl>
                                      </p:cBhvr>
                                    </p:animEffect>
                                    <p:set>
                                      <p:cBhvr>
                                        <p:cTn dur="1" fill="hold">
                                          <p:stCondLst>
                                            <p:cond delay="1000"/>
                                          </p:stCondLst>
                                        </p:cTn>
                                        <p:tgtEl>
                                          <p:spTgt spid="5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51"/>
                                        </p:tgtEl>
                                        <p:attrNameLst>
                                          <p:attrName>style.visibility</p:attrName>
                                        </p:attrNameLst>
                                      </p:cBhvr>
                                      <p:to>
                                        <p:strVal val="visible"/>
                                      </p:to>
                                    </p:set>
                                    <p:animEffect transition="in" filter="fade">
                                      <p:cBhvr>
                                        <p:cTn dur="1000"/>
                                        <p:tgtEl>
                                          <p:spTgt spid="51"/>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xit" nodeType="clickEffect">
                                  <p:stCondLst>
                                    <p:cond delay="0"/>
                                  </p:stCondLst>
                                  <p:childTnLst>
                                    <p:animEffect transition="out" filter="fade">
                                      <p:cBhvr>
                                        <p:cTn dur="1000"/>
                                        <p:tgtEl>
                                          <p:spTgt spid="51"/>
                                        </p:tgtEl>
                                      </p:cBhvr>
                                    </p:animEffect>
                                    <p:set>
                                      <p:cBhvr>
                                        <p:cTn dur="1" fill="hold">
                                          <p:stCondLst>
                                            <p:cond delay="1000"/>
                                          </p:stCondLst>
                                        </p:cTn>
                                        <p:tgtEl>
                                          <p:spTgt spid="5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56" name="Shape 56"/>
        <p:cNvGrpSpPr/>
        <p:nvPr/>
      </p:nvGrpSpPr>
      <p:grpSpPr>
        <a:xfrm>
          <a:off y="0" x="0"/>
          <a:ext cy="0" cx="0"/>
          <a:chOff y="0" x="0"/>
          <a:chExt cy="0" cx="0"/>
        </a:xfrm>
      </p:grpSpPr>
      <p:sp>
        <p:nvSpPr>
          <p:cNvPr id="57" name="Shape 57"/>
          <p:cNvSpPr txBox="1"/>
          <p:nvPr>
            <p:ph idx="1" type="body"/>
          </p:nvPr>
        </p:nvSpPr>
        <p:spPr>
          <a:xfrm>
            <a:off y="489525" x="506300"/>
            <a:ext cy="731099" cx="8779500"/>
          </a:xfrm>
          <a:prstGeom prst="rect">
            <a:avLst/>
          </a:prstGeom>
        </p:spPr>
        <p:txBody>
          <a:bodyPr bIns="91425" rIns="91425" lIns="91425" tIns="91425" anchor="t" anchorCtr="0">
            <a:noAutofit/>
          </a:bodyPr>
          <a:lstStyle/>
          <a:p>
            <a:pPr rtl="0" lvl="0">
              <a:buNone/>
            </a:pPr>
            <a:r>
              <a:rPr sz="1400" lang="en"/>
              <a:t>At dinner Ellie’s mom would ask her how her day was at school and Ellie would say good and everyday she would end up talking about her jump roping and how she is getting better.</a:t>
            </a:r>
          </a:p>
        </p:txBody>
      </p:sp>
      <p:pic>
        <p:nvPicPr>
          <p:cNvPr id="58" name="Shape 58"/>
          <p:cNvPicPr preferRelativeResize="0"/>
          <p:nvPr/>
        </p:nvPicPr>
        <p:blipFill>
          <a:blip r:embed="rId4"/>
          <a:stretch>
            <a:fillRect/>
          </a:stretch>
        </p:blipFill>
        <p:spPr>
          <a:xfrm flipH="1">
            <a:off y="2009125" x="6078549"/>
            <a:ext cy="4138549" cx="2194650"/>
          </a:xfrm>
          <a:prstGeom prst="rect">
            <a:avLst/>
          </a:prstGeom>
          <a:noFill/>
          <a:ln>
            <a:noFill/>
          </a:ln>
        </p:spPr>
      </p:pic>
      <p:sp>
        <p:nvSpPr>
          <p:cNvPr id="59" name="Shape 59"/>
          <p:cNvSpPr/>
          <p:nvPr/>
        </p:nvSpPr>
        <p:spPr>
          <a:xfrm>
            <a:off y="2475549" x="5582824"/>
            <a:ext cy="843000" cx="946200"/>
          </a:xfrm>
          <a:prstGeom prst="wedgeRoundRectCallout">
            <a:avLst>
              <a:gd fmla="val -20833" name="adj1"/>
              <a:gd fmla="val 62500" name="adj2"/>
              <a:gd fmla="val 0" name="adj3"/>
            </a:avLst>
          </a:prstGeom>
          <a:solidFill>
            <a:srgbClr val="F3F3F3"/>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buNone/>
            </a:pPr>
            <a:r>
              <a:rPr lang="en"/>
              <a:t>Mom guess what!!</a:t>
            </a:r>
          </a:p>
        </p:txBody>
      </p:sp>
      <p:sp>
        <p:nvSpPr>
          <p:cNvPr id="60" name="Shape 60"/>
          <p:cNvSpPr/>
          <p:nvPr/>
        </p:nvSpPr>
        <p:spPr>
          <a:xfrm>
            <a:off y="1621599" x="3309274"/>
            <a:ext cy="700500" cx="1475099"/>
          </a:xfrm>
          <a:prstGeom prst="wedgeRoundRectCallout">
            <a:avLst>
              <a:gd fmla="val -20833" name="adj1"/>
              <a:gd fmla="val 62500" name="adj2"/>
              <a:gd fmla="val 0" name="adj3"/>
            </a:avLst>
          </a:prstGeom>
          <a:solidFill>
            <a:srgbClr val="F3F3F3"/>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buNone/>
            </a:pPr>
            <a:r>
              <a:rPr lang="en"/>
              <a:t>What darling?</a:t>
            </a:r>
          </a:p>
        </p:txBody>
      </p:sp>
      <p:pic>
        <p:nvPicPr>
          <p:cNvPr id="61" name="Shape 61"/>
          <p:cNvPicPr preferRelativeResize="0"/>
          <p:nvPr/>
        </p:nvPicPr>
        <p:blipFill>
          <a:blip r:embed="rId5"/>
          <a:stretch>
            <a:fillRect/>
          </a:stretch>
        </p:blipFill>
        <p:spPr>
          <a:xfrm>
            <a:off y="1410925" x="-717525"/>
            <a:ext cy="2089265" cx="3332850"/>
          </a:xfrm>
          <a:prstGeom prst="rect">
            <a:avLst/>
          </a:prstGeom>
          <a:noFill/>
          <a:ln>
            <a:noFill/>
          </a:ln>
        </p:spPr>
      </p:pic>
      <p:pic>
        <p:nvPicPr>
          <p:cNvPr id="62" name="Shape 62"/>
          <p:cNvPicPr preferRelativeResize="0"/>
          <p:nvPr/>
        </p:nvPicPr>
        <p:blipFill>
          <a:blip r:embed="rId6"/>
          <a:stretch>
            <a:fillRect/>
          </a:stretch>
        </p:blipFill>
        <p:spPr>
          <a:xfrm>
            <a:off y="2009130" x="724350"/>
            <a:ext cy="3490644" cx="3332849"/>
          </a:xfrm>
          <a:prstGeom prst="rect">
            <a:avLst/>
          </a:prstGeom>
          <a:noFill/>
          <a:ln>
            <a:noFill/>
          </a:ln>
        </p:spPr>
      </p:pic>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2" fill="hold" presetSubtype="8" presetClass="entr" nodeType="clickEffect">
                                  <p:stCondLst>
                                    <p:cond delay="0"/>
                                  </p:stCondLst>
                                  <p:childTnLst>
                                    <p:set>
                                      <p:cBhvr>
                                        <p:cTn dur="1" fill="hold">
                                          <p:stCondLst>
                                            <p:cond delay="0"/>
                                          </p:stCondLst>
                                        </p:cTn>
                                        <p:tgtEl>
                                          <p:spTgt spid="62"/>
                                        </p:tgtEl>
                                        <p:attrNameLst>
                                          <p:attrName>style.visibility</p:attrName>
                                        </p:attrNameLst>
                                      </p:cBhvr>
                                      <p:to>
                                        <p:strVal val="visible"/>
                                      </p:to>
                                    </p:set>
                                    <p:anim calcmode="lin" valueType="num">
                                      <p:cBhvr additive="base">
                                        <p:cTn dur="3400"/>
                                        <p:tgtEl>
                                          <p:spTgt spid="62"/>
                                        </p:tgtEl>
                                        <p:attrNameLst>
                                          <p:attrName>ppt_x</p:attrName>
                                        </p:attrNameLst>
                                      </p:cBhvr>
                                      <p:tavLst>
                                        <p:tav tm="0" fmla="">
                                          <p:val>
                                            <p:strVal val="#ppt_x-1"/>
                                          </p:val>
                                        </p:tav>
                                        <p:tav tm="100000" fmla="">
                                          <p:val>
                                            <p:strVal val="#ppt_x"/>
                                          </p:val>
                                        </p:tav>
                                      </p:tavLst>
                                    </p:anim>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59"/>
                                        </p:tgtEl>
                                        <p:attrNameLst>
                                          <p:attrName>style.visibility</p:attrName>
                                        </p:attrNameLst>
                                      </p:cBhvr>
                                      <p:to>
                                        <p:strVal val="visible"/>
                                      </p:to>
                                    </p:set>
                                    <p:animEffect transition="in" filter="fade">
                                      <p:cBhvr>
                                        <p:cTn dur="2700"/>
                                        <p:tgtEl>
                                          <p:spTgt spid="59"/>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xit" nodeType="clickEffect">
                                  <p:stCondLst>
                                    <p:cond delay="0"/>
                                  </p:stCondLst>
                                  <p:childTnLst>
                                    <p:animEffect transition="out" filter="fade">
                                      <p:cBhvr>
                                        <p:cTn dur="2400"/>
                                        <p:tgtEl>
                                          <p:spTgt spid="59"/>
                                        </p:tgtEl>
                                      </p:cBhvr>
                                    </p:animEffect>
                                    <p:set>
                                      <p:cBhvr>
                                        <p:cTn dur="1" fill="hold">
                                          <p:stCondLst>
                                            <p:cond delay="2400"/>
                                          </p:stCondLst>
                                        </p:cTn>
                                        <p:tgtEl>
                                          <p:spTgt spid="5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60"/>
                                        </p:tgtEl>
                                        <p:attrNameLst>
                                          <p:attrName>style.visibility</p:attrName>
                                        </p:attrNameLst>
                                      </p:cBhvr>
                                      <p:to>
                                        <p:strVal val="visible"/>
                                      </p:to>
                                    </p:set>
                                    <p:animEffect transition="in" filter="fade">
                                      <p:cBhvr>
                                        <p:cTn dur="1000"/>
                                        <p:tgtEl>
                                          <p:spTgt spid="60"/>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xit" nodeType="clickEffect">
                                  <p:stCondLst>
                                    <p:cond delay="0"/>
                                  </p:stCondLst>
                                  <p:childTnLst>
                                    <p:animEffect transition="out" filter="fade">
                                      <p:cBhvr>
                                        <p:cTn dur="2000"/>
                                        <p:tgtEl>
                                          <p:spTgt spid="60"/>
                                        </p:tgtEl>
                                      </p:cBhvr>
                                    </p:animEffect>
                                    <p:set>
                                      <p:cBhvr>
                                        <p:cTn dur="1" fill="hold">
                                          <p:stCondLst>
                                            <p:cond delay="2000"/>
                                          </p:stCondLst>
                                        </p:cTn>
                                        <p:tgtEl>
                                          <p:spTgt spid="6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66" name="Shape 66"/>
        <p:cNvGrpSpPr/>
        <p:nvPr/>
      </p:nvGrpSpPr>
      <p:grpSpPr>
        <a:xfrm>
          <a:off y="0" x="0"/>
          <a:ext cy="0" cx="0"/>
          <a:chOff y="0" x="0"/>
          <a:chExt cy="0" cx="0"/>
        </a:xfrm>
      </p:grpSpPr>
      <p:sp>
        <p:nvSpPr>
          <p:cNvPr id="67" name="Shape 67"/>
          <p:cNvSpPr txBox="1"/>
          <p:nvPr>
            <p:ph idx="1" type="body"/>
          </p:nvPr>
        </p:nvSpPr>
        <p:spPr>
          <a:xfrm>
            <a:off y="103575" x="4372550"/>
            <a:ext cy="1073699" cx="3889199"/>
          </a:xfrm>
          <a:prstGeom prst="rect">
            <a:avLst/>
          </a:prstGeom>
        </p:spPr>
        <p:txBody>
          <a:bodyPr bIns="91425" rIns="91425" lIns="91425" tIns="91425" anchor="t" anchorCtr="0">
            <a:noAutofit/>
          </a:bodyPr>
          <a:lstStyle/>
          <a:p>
            <a:pPr>
              <a:buNone/>
            </a:pPr>
            <a:r>
              <a:rPr lang="en"/>
              <a:t>Ellie’s Mom usually knew what Ellie was going to talk about because she said that same thing everyday.</a:t>
            </a:r>
          </a:p>
        </p:txBody>
      </p:sp>
      <p:sp>
        <p:nvSpPr>
          <p:cNvPr id="68" name="Shape 68"/>
          <p:cNvSpPr/>
          <p:nvPr/>
        </p:nvSpPr>
        <p:spPr>
          <a:xfrm>
            <a:off y="2034900" x="4667550"/>
            <a:ext cy="1073699" cx="1574700"/>
          </a:xfrm>
          <a:prstGeom prst="wedgeRoundRectCallout">
            <a:avLst>
              <a:gd fmla="val -20833" name="adj1"/>
              <a:gd fmla="val 62500" name="adj2"/>
              <a:gd fmla="val 0" name="adj3"/>
            </a:avLst>
          </a:prstGeom>
          <a:solidFill>
            <a:srgbClr val="F3F3F3"/>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buNone/>
            </a:pPr>
            <a:r>
              <a:rPr lang="en"/>
              <a:t>I jumped rope 100 times today!!</a:t>
            </a:r>
          </a:p>
        </p:txBody>
      </p:sp>
      <p:sp>
        <p:nvSpPr>
          <p:cNvPr id="69" name="Shape 69"/>
          <p:cNvSpPr/>
          <p:nvPr/>
        </p:nvSpPr>
        <p:spPr>
          <a:xfrm>
            <a:off y="650900" x="2809100"/>
            <a:ext cy="1286100" cx="1179299"/>
          </a:xfrm>
          <a:prstGeom prst="wedgeRoundRectCallout">
            <a:avLst>
              <a:gd fmla="val -20833" name="adj1"/>
              <a:gd fmla="val 62500" name="adj2"/>
              <a:gd fmla="val 0" name="adj3"/>
            </a:avLst>
          </a:prstGeom>
          <a:solidFill>
            <a:srgbClr val="FFFFFF"/>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rtl="0" lvl="0">
              <a:buNone/>
            </a:pPr>
            <a:r>
              <a:rPr lang="en"/>
              <a:t>Good job Honey!</a:t>
            </a:r>
          </a:p>
          <a:p>
            <a:pPr>
              <a:buNone/>
            </a:pPr>
            <a:r>
              <a:rPr lang="en"/>
              <a:t>I’m very proud of         you!</a:t>
            </a:r>
          </a:p>
        </p:txBody>
      </p:sp>
      <p:pic>
        <p:nvPicPr>
          <p:cNvPr id="70" name="Shape 70"/>
          <p:cNvPicPr preferRelativeResize="0"/>
          <p:nvPr/>
        </p:nvPicPr>
        <p:blipFill>
          <a:blip r:embed="rId4"/>
          <a:stretch>
            <a:fillRect/>
          </a:stretch>
        </p:blipFill>
        <p:spPr>
          <a:xfrm>
            <a:off y="650900" x="-538675"/>
            <a:ext cy="2576050" cx="3347774"/>
          </a:xfrm>
          <a:prstGeom prst="rect">
            <a:avLst/>
          </a:prstGeom>
          <a:noFill/>
          <a:ln>
            <a:noFill/>
          </a:ln>
        </p:spPr>
      </p:pic>
      <p:pic>
        <p:nvPicPr>
          <p:cNvPr id="71" name="Shape 71"/>
          <p:cNvPicPr preferRelativeResize="0"/>
          <p:nvPr/>
        </p:nvPicPr>
        <p:blipFill>
          <a:blip r:embed="rId5"/>
          <a:stretch>
            <a:fillRect/>
          </a:stretch>
        </p:blipFill>
        <p:spPr>
          <a:xfrm flipH="1">
            <a:off y="2847525" x="5271775"/>
            <a:ext cy="2449900" cx="2528224"/>
          </a:xfrm>
          <a:prstGeom prst="rect">
            <a:avLst/>
          </a:prstGeom>
          <a:noFill/>
          <a:ln>
            <a:noFill/>
          </a:ln>
        </p:spPr>
      </p:pic>
      <p:pic>
        <p:nvPicPr>
          <p:cNvPr id="72" name="Shape 72"/>
          <p:cNvPicPr preferRelativeResize="0"/>
          <p:nvPr/>
        </p:nvPicPr>
        <p:blipFill>
          <a:blip r:embed="rId6"/>
          <a:stretch>
            <a:fillRect/>
          </a:stretch>
        </p:blipFill>
        <p:spPr>
          <a:xfrm>
            <a:off y="1936999" x="144425"/>
            <a:ext cy="3597699" cx="4110775"/>
          </a:xfrm>
          <a:prstGeom prst="rect">
            <a:avLst/>
          </a:prstGeom>
          <a:noFill/>
          <a:ln>
            <a:noFill/>
          </a:ln>
        </p:spPr>
      </p:pic>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68"/>
                                        </p:tgtEl>
                                        <p:attrNameLst>
                                          <p:attrName>style.visibility</p:attrName>
                                        </p:attrNameLst>
                                      </p:cBhvr>
                                      <p:to>
                                        <p:strVal val="visible"/>
                                      </p:to>
                                    </p:set>
                                    <p:animEffect transition="in" filter="fade">
                                      <p:cBhvr>
                                        <p:cTn dur="1000"/>
                                        <p:tgtEl>
                                          <p:spTgt spid="68"/>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xit" nodeType="clickEffect">
                                  <p:stCondLst>
                                    <p:cond delay="0"/>
                                  </p:stCondLst>
                                  <p:childTnLst>
                                    <p:animEffect transition="out" filter="fade">
                                      <p:cBhvr>
                                        <p:cTn dur="1000"/>
                                        <p:tgtEl>
                                          <p:spTgt spid="68"/>
                                        </p:tgtEl>
                                      </p:cBhvr>
                                    </p:animEffect>
                                    <p:set>
                                      <p:cBhvr>
                                        <p:cTn dur="1" fill="hold">
                                          <p:stCondLst>
                                            <p:cond delay="1000"/>
                                          </p:stCondLst>
                                        </p:cTn>
                                        <p:tgtEl>
                                          <p:spTgt spid="6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69"/>
                                        </p:tgtEl>
                                        <p:attrNameLst>
                                          <p:attrName>style.visibility</p:attrName>
                                        </p:attrNameLst>
                                      </p:cBhvr>
                                      <p:to>
                                        <p:strVal val="visible"/>
                                      </p:to>
                                    </p:set>
                                    <p:animEffect transition="in" filter="fade">
                                      <p:cBhvr>
                                        <p:cTn dur="1000"/>
                                        <p:tgtEl>
                                          <p:spTgt spid="69"/>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xit" nodeType="clickEffect">
                                  <p:stCondLst>
                                    <p:cond delay="0"/>
                                  </p:stCondLst>
                                  <p:childTnLst>
                                    <p:animEffect transition="out" filter="fade">
                                      <p:cBhvr>
                                        <p:cTn dur="2100"/>
                                        <p:tgtEl>
                                          <p:spTgt spid="69"/>
                                        </p:tgtEl>
                                      </p:cBhvr>
                                    </p:animEffect>
                                    <p:set>
                                      <p:cBhvr>
                                        <p:cTn dur="1" fill="hold">
                                          <p:stCondLst>
                                            <p:cond delay="2100"/>
                                          </p:stCondLst>
                                        </p:cTn>
                                        <p:tgtEl>
                                          <p:spTgt spid="6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76" name="Shape 76"/>
        <p:cNvGrpSpPr/>
        <p:nvPr/>
      </p:nvGrpSpPr>
      <p:grpSpPr>
        <a:xfrm>
          <a:off y="0" x="0"/>
          <a:ext cy="0" cx="0"/>
          <a:chOff y="0" x="0"/>
          <a:chExt cy="0" cx="0"/>
        </a:xfrm>
      </p:grpSpPr>
      <p:sp>
        <p:nvSpPr>
          <p:cNvPr id="77" name="Shape 77"/>
          <p:cNvSpPr txBox="1"/>
          <p:nvPr>
            <p:ph idx="1" type="body"/>
          </p:nvPr>
        </p:nvSpPr>
        <p:spPr>
          <a:xfrm>
            <a:off y="179325" x="4066050"/>
            <a:ext cy="1344599" cx="4736099"/>
          </a:xfrm>
          <a:prstGeom prst="rect">
            <a:avLst/>
          </a:prstGeom>
        </p:spPr>
        <p:txBody>
          <a:bodyPr bIns="91425" rIns="91425" lIns="91425" tIns="91425" anchor="t" anchorCtr="0">
            <a:noAutofit/>
          </a:bodyPr>
          <a:lstStyle/>
          <a:p>
            <a:pPr algn="l">
              <a:buNone/>
            </a:pPr>
            <a:r>
              <a:rPr lang="en"/>
              <a:t> When it was about 7:30 Ellie would go to her room and write on her chalk board her goals for tomorrow.</a:t>
            </a:r>
          </a:p>
        </p:txBody>
      </p:sp>
      <p:sp>
        <p:nvSpPr>
          <p:cNvPr id="78" name="Shape 78"/>
          <p:cNvSpPr txBox="1"/>
          <p:nvPr/>
        </p:nvSpPr>
        <p:spPr>
          <a:xfrm>
            <a:off y="179275" x="227525"/>
            <a:ext cy="1344599" cx="2757900"/>
          </a:xfrm>
          <a:prstGeom prst="rect">
            <a:avLst/>
          </a:prstGeom>
          <a:solidFill>
            <a:srgbClr val="000000"/>
          </a:solidFill>
        </p:spPr>
        <p:txBody>
          <a:bodyPr bIns="91425" rIns="91425" lIns="91425" tIns="91425" anchor="t" anchorCtr="0">
            <a:noAutofit/>
          </a:bodyPr>
          <a:lstStyle/>
          <a:p>
            <a:pPr rtl="0" lvl="0">
              <a:buNone/>
            </a:pPr>
            <a:r>
              <a:rPr lang="en">
                <a:solidFill>
                  <a:srgbClr val="F3F3F3"/>
                </a:solidFill>
                <a:latin typeface="Shadows Into Light"/>
                <a:ea typeface="Shadows Into Light"/>
                <a:cs typeface="Shadows Into Light"/>
                <a:sym typeface="Shadows Into Light"/>
              </a:rPr>
              <a:t>      Goals for jumping rope</a:t>
            </a:r>
          </a:p>
          <a:p>
            <a:pPr rtl="0" lvl="0">
              <a:buNone/>
            </a:pPr>
            <a:r>
              <a:rPr lang="en">
                <a:solidFill>
                  <a:srgbClr val="F3F3F3"/>
                </a:solidFill>
                <a:latin typeface="Shadows Into Light"/>
                <a:ea typeface="Shadows Into Light"/>
                <a:cs typeface="Shadows Into Light"/>
                <a:sym typeface="Shadows Into Light"/>
              </a:rPr>
              <a:t>Monday- 90</a:t>
            </a:r>
          </a:p>
          <a:p>
            <a:pPr rtl="0" lvl="0">
              <a:buNone/>
            </a:pPr>
            <a:r>
              <a:rPr lang="en">
                <a:solidFill>
                  <a:srgbClr val="F3F3F3"/>
                </a:solidFill>
                <a:latin typeface="Shadows Into Light"/>
                <a:ea typeface="Shadows Into Light"/>
                <a:cs typeface="Shadows Into Light"/>
                <a:sym typeface="Shadows Into Light"/>
              </a:rPr>
              <a:t>tuesday- 100          Goal for next </a:t>
            </a:r>
          </a:p>
          <a:p>
            <a:pPr rtl="0" lvl="0">
              <a:buNone/>
            </a:pPr>
            <a:r>
              <a:rPr lang="en">
                <a:solidFill>
                  <a:srgbClr val="F3F3F3"/>
                </a:solidFill>
                <a:latin typeface="Shadows Into Light"/>
                <a:ea typeface="Shadows Into Light"/>
                <a:cs typeface="Shadows Into Light"/>
                <a:sym typeface="Shadows Into Light"/>
              </a:rPr>
              <a:t>wednesday- 120       Week- 500</a:t>
            </a:r>
          </a:p>
          <a:p>
            <a:pPr rtl="0" lvl="0">
              <a:buNone/>
            </a:pPr>
            <a:r>
              <a:rPr lang="en">
                <a:solidFill>
                  <a:srgbClr val="F3F3F3"/>
                </a:solidFill>
                <a:latin typeface="Shadows Into Light"/>
                <a:ea typeface="Shadows Into Light"/>
                <a:cs typeface="Shadows Into Light"/>
                <a:sym typeface="Shadows Into Light"/>
              </a:rPr>
              <a:t>thursday- 140</a:t>
            </a:r>
          </a:p>
          <a:p>
            <a:pPr rtl="0" lvl="0">
              <a:buNone/>
            </a:pPr>
            <a:r>
              <a:rPr lang="en">
                <a:solidFill>
                  <a:srgbClr val="F3F3F3"/>
                </a:solidFill>
                <a:latin typeface="Shadows Into Light"/>
                <a:ea typeface="Shadows Into Light"/>
                <a:cs typeface="Shadows Into Light"/>
                <a:sym typeface="Shadows Into Light"/>
              </a:rPr>
              <a:t>friday- 160</a:t>
            </a:r>
          </a:p>
          <a:p>
            <a:r>
              <a:t/>
            </a:r>
          </a:p>
        </p:txBody>
      </p:sp>
      <p:pic>
        <p:nvPicPr>
          <p:cNvPr id="79" name="Shape 79"/>
          <p:cNvPicPr preferRelativeResize="0"/>
          <p:nvPr/>
        </p:nvPicPr>
        <p:blipFill>
          <a:blip r:embed="rId4"/>
          <a:stretch>
            <a:fillRect/>
          </a:stretch>
        </p:blipFill>
        <p:spPr>
          <a:xfrm>
            <a:off y="947387" x="2239862"/>
            <a:ext cy="1666875" cx="2714625"/>
          </a:xfrm>
          <a:prstGeom prst="rect">
            <a:avLst/>
          </a:prstGeom>
          <a:noFill/>
          <a:ln>
            <a:noFill/>
          </a:ln>
        </p:spPr>
      </p:pic>
      <p:pic>
        <p:nvPicPr>
          <p:cNvPr id="80" name="Shape 80"/>
          <p:cNvPicPr preferRelativeResize="0"/>
          <p:nvPr/>
        </p:nvPicPr>
        <p:blipFill>
          <a:blip r:embed="rId5"/>
          <a:stretch>
            <a:fillRect/>
          </a:stretch>
        </p:blipFill>
        <p:spPr>
          <a:xfrm flipH="1">
            <a:off y="2860350" x="2053849"/>
            <a:ext cy="2283150" cx="2153300"/>
          </a:xfrm>
          <a:prstGeom prst="rect">
            <a:avLst/>
          </a:prstGeom>
          <a:noFill/>
          <a:ln>
            <a:noFill/>
          </a:ln>
        </p:spPr>
      </p:pic>
      <p:pic>
        <p:nvPicPr>
          <p:cNvPr id="81" name="Shape 81"/>
          <p:cNvPicPr preferRelativeResize="0"/>
          <p:nvPr/>
        </p:nvPicPr>
        <p:blipFill>
          <a:blip r:embed="rId6"/>
          <a:stretch>
            <a:fillRect/>
          </a:stretch>
        </p:blipFill>
        <p:spPr>
          <a:xfrm>
            <a:off y="-1450700" x="655150"/>
            <a:ext cy="4459399" cx="5618049"/>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85" name="Shape 85"/>
        <p:cNvGrpSpPr/>
        <p:nvPr/>
      </p:nvGrpSpPr>
      <p:grpSpPr>
        <a:xfrm>
          <a:off y="0" x="0"/>
          <a:ext cy="0" cx="0"/>
          <a:chOff y="0" x="0"/>
          <a:chExt cy="0" cx="0"/>
        </a:xfrm>
      </p:grpSpPr>
      <p:sp>
        <p:nvSpPr>
          <p:cNvPr id="86" name="Shape 86"/>
          <p:cNvSpPr txBox="1"/>
          <p:nvPr>
            <p:ph idx="1" type="body"/>
          </p:nvPr>
        </p:nvSpPr>
        <p:spPr>
          <a:xfrm>
            <a:off y="3854740" x="457200"/>
            <a:ext cy="1070999" cx="8229600"/>
          </a:xfrm>
          <a:prstGeom prst="rect">
            <a:avLst/>
          </a:prstGeom>
        </p:spPr>
        <p:txBody>
          <a:bodyPr bIns="91425" rIns="91425" lIns="91425" tIns="91425" anchor="t" anchorCtr="0">
            <a:noAutofit/>
          </a:bodyPr>
          <a:lstStyle/>
          <a:p>
            <a:pPr>
              <a:buNone/>
            </a:pPr>
            <a:r>
              <a:rPr lang="en"/>
              <a:t>The next day Ellie woke up and got ready for school and she was ready to achieve her goal. As she walk out her bedroom she grabbed her jump rope, she look at her chalkboard and smiled. Today I will achieve my goal of jump roping 120 times.</a:t>
            </a:r>
          </a:p>
        </p:txBody>
      </p:sp>
      <p:sp>
        <p:nvSpPr>
          <p:cNvPr id="87" name="Shape 87"/>
          <p:cNvSpPr txBox="1"/>
          <p:nvPr/>
        </p:nvSpPr>
        <p:spPr>
          <a:xfrm>
            <a:off y="192400" x="628500"/>
            <a:ext cy="1423799" cx="2565299"/>
          </a:xfrm>
          <a:prstGeom prst="rect">
            <a:avLst/>
          </a:prstGeom>
          <a:solidFill>
            <a:srgbClr val="000000"/>
          </a:solidFill>
        </p:spPr>
        <p:txBody>
          <a:bodyPr bIns="91425" rIns="91425" lIns="91425" tIns="91425" anchor="t" anchorCtr="0">
            <a:noAutofit/>
          </a:bodyPr>
          <a:lstStyle/>
          <a:p>
            <a:pPr rtl="0" lvl="0">
              <a:buNone/>
            </a:pPr>
            <a:r>
              <a:rPr lang="en">
                <a:solidFill>
                  <a:schemeClr val="lt1"/>
                </a:solidFill>
                <a:latin typeface="Shadows Into Light"/>
                <a:ea typeface="Shadows Into Light"/>
                <a:cs typeface="Shadows Into Light"/>
                <a:sym typeface="Shadows Into Light"/>
              </a:rPr>
              <a:t>    Goals for jumping rope</a:t>
            </a:r>
          </a:p>
          <a:p>
            <a:pPr rtl="0" lvl="0">
              <a:buNone/>
            </a:pPr>
            <a:r>
              <a:rPr lang="en">
                <a:solidFill>
                  <a:schemeClr val="lt1"/>
                </a:solidFill>
                <a:latin typeface="Shadows Into Light"/>
                <a:ea typeface="Shadows Into Light"/>
                <a:cs typeface="Shadows Into Light"/>
                <a:sym typeface="Shadows Into Light"/>
              </a:rPr>
              <a:t>Monday- 90</a:t>
            </a:r>
          </a:p>
          <a:p>
            <a:pPr rtl="0" lvl="0">
              <a:buNone/>
            </a:pPr>
            <a:r>
              <a:rPr lang="en">
                <a:solidFill>
                  <a:schemeClr val="lt1"/>
                </a:solidFill>
                <a:latin typeface="Shadows Into Light"/>
                <a:ea typeface="Shadows Into Light"/>
                <a:cs typeface="Shadows Into Light"/>
                <a:sym typeface="Shadows Into Light"/>
              </a:rPr>
              <a:t>tuesday- 100       Goal for next </a:t>
            </a:r>
          </a:p>
          <a:p>
            <a:pPr rtl="0" lvl="0">
              <a:buNone/>
            </a:pPr>
            <a:r>
              <a:rPr lang="en">
                <a:solidFill>
                  <a:schemeClr val="lt1"/>
                </a:solidFill>
                <a:latin typeface="Shadows Into Light"/>
                <a:ea typeface="Shadows Into Light"/>
                <a:cs typeface="Shadows Into Light"/>
                <a:sym typeface="Shadows Into Light"/>
              </a:rPr>
              <a:t>wednesday-120      week: 500 </a:t>
            </a:r>
          </a:p>
          <a:p>
            <a:pPr rtl="0" lvl="0">
              <a:buNone/>
            </a:pPr>
            <a:r>
              <a:rPr lang="en">
                <a:solidFill>
                  <a:schemeClr val="lt1"/>
                </a:solidFill>
                <a:latin typeface="Shadows Into Light"/>
                <a:ea typeface="Shadows Into Light"/>
                <a:cs typeface="Shadows Into Light"/>
                <a:sym typeface="Shadows Into Light"/>
              </a:rPr>
              <a:t>thursday- 140</a:t>
            </a:r>
          </a:p>
          <a:p>
            <a:pPr rtl="0" lvl="0">
              <a:buNone/>
            </a:pPr>
            <a:r>
              <a:rPr lang="en">
                <a:solidFill>
                  <a:schemeClr val="lt1"/>
                </a:solidFill>
                <a:latin typeface="Shadows Into Light"/>
                <a:ea typeface="Shadows Into Light"/>
                <a:cs typeface="Shadows Into Light"/>
                <a:sym typeface="Shadows Into Light"/>
              </a:rPr>
              <a:t>friday- 160</a:t>
            </a:r>
          </a:p>
        </p:txBody>
      </p:sp>
      <p:pic>
        <p:nvPicPr>
          <p:cNvPr id="88" name="Shape 88"/>
          <p:cNvPicPr preferRelativeResize="0"/>
          <p:nvPr/>
        </p:nvPicPr>
        <p:blipFill>
          <a:blip r:embed="rId4"/>
          <a:stretch>
            <a:fillRect/>
          </a:stretch>
        </p:blipFill>
        <p:spPr>
          <a:xfrm flipH="1">
            <a:off y="1404850" x="6708350"/>
            <a:ext cy="2449900" cx="2169699"/>
          </a:xfrm>
          <a:prstGeom prst="rect">
            <a:avLst/>
          </a:prstGeom>
          <a:noFill/>
          <a:ln>
            <a:noFill/>
          </a:ln>
        </p:spPr>
      </p:pic>
      <p:pic>
        <p:nvPicPr>
          <p:cNvPr id="89" name="Shape 89"/>
          <p:cNvPicPr preferRelativeResize="0"/>
          <p:nvPr/>
        </p:nvPicPr>
        <p:blipFill>
          <a:blip r:embed="rId5"/>
          <a:stretch>
            <a:fillRect/>
          </a:stretch>
        </p:blipFill>
        <p:spPr>
          <a:xfrm>
            <a:off y="-1261275" x="1160137"/>
            <a:ext cy="4459399" cx="5618049"/>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93" name="Shape 93"/>
        <p:cNvGrpSpPr/>
        <p:nvPr/>
      </p:nvGrpSpPr>
      <p:grpSpPr>
        <a:xfrm>
          <a:off y="0" x="0"/>
          <a:ext cy="0" cx="0"/>
          <a:chOff y="0" x="0"/>
          <a:chExt cy="0" cx="0"/>
        </a:xfrm>
      </p:grpSpPr>
      <p:sp>
        <p:nvSpPr>
          <p:cNvPr id="94" name="Shape 94"/>
          <p:cNvSpPr txBox="1"/>
          <p:nvPr>
            <p:ph idx="1" type="body"/>
          </p:nvPr>
        </p:nvSpPr>
        <p:spPr>
          <a:xfrm>
            <a:off y="4406309" x="457200"/>
            <a:ext cy="519599" cx="8229600"/>
          </a:xfrm>
          <a:prstGeom prst="rect">
            <a:avLst/>
          </a:prstGeom>
        </p:spPr>
        <p:txBody>
          <a:bodyPr bIns="91425" rIns="91425" lIns="91425" tIns="91425" anchor="t" anchorCtr="0">
            <a:noAutofit/>
          </a:bodyPr>
          <a:lstStyle/>
          <a:p>
            <a:pPr>
              <a:buNone/>
            </a:pPr>
            <a:r>
              <a:rPr lang="en"/>
              <a:t>Ellie arrived at school and all she could think about was “ Jump Roping, Jump roping, Jump roping, Jump roping.” </a:t>
            </a:r>
          </a:p>
        </p:txBody>
      </p:sp>
      <p:pic>
        <p:nvPicPr>
          <p:cNvPr id="95" name="Shape 95"/>
          <p:cNvPicPr preferRelativeResize="0"/>
          <p:nvPr/>
        </p:nvPicPr>
        <p:blipFill>
          <a:blip r:embed="rId4"/>
          <a:stretch>
            <a:fillRect/>
          </a:stretch>
        </p:blipFill>
        <p:spPr>
          <a:xfrm>
            <a:off y="1898475" x="2507650"/>
            <a:ext cy="1462124" cx="1435775"/>
          </a:xfrm>
          <a:prstGeom prst="rect">
            <a:avLst/>
          </a:prstGeom>
          <a:noFill/>
          <a:ln>
            <a:noFill/>
          </a:ln>
        </p:spPr>
      </p:pic>
      <p:cxnSp>
        <p:nvCxnSpPr>
          <p:cNvPr id="96" name="Shape 96"/>
          <p:cNvCxnSpPr/>
          <p:nvPr/>
        </p:nvCxnSpPr>
        <p:spPr>
          <a:xfrm rot="10800000">
            <a:off y="3296474" x="4476624"/>
            <a:ext cy="51300" cx="346200"/>
          </a:xfrm>
          <a:prstGeom prst="straightConnector1">
            <a:avLst/>
          </a:prstGeom>
          <a:noFill/>
          <a:ln w="19050" cap="flat">
            <a:solidFill>
              <a:schemeClr val="dk2"/>
            </a:solidFill>
            <a:prstDash val="solid"/>
            <a:round/>
            <a:headEnd w="lg" len="lg" type="none"/>
            <a:tailEnd w="lg" len="lg" type="none"/>
          </a:ln>
        </p:spPr>
      </p:cxnSp>
      <p:pic>
        <p:nvPicPr>
          <p:cNvPr id="97" name="Shape 97"/>
          <p:cNvPicPr preferRelativeResize="0"/>
          <p:nvPr/>
        </p:nvPicPr>
        <p:blipFill>
          <a:blip r:embed="rId5"/>
          <a:stretch>
            <a:fillRect/>
          </a:stretch>
        </p:blipFill>
        <p:spPr>
          <a:xfrm>
            <a:off y="2597049" x="3696525"/>
            <a:ext cy="2001650" cx="2085975"/>
          </a:xfrm>
          <a:prstGeom prst="rect">
            <a:avLst/>
          </a:prstGeom>
          <a:noFill/>
          <a:ln>
            <a:noFill/>
          </a:ln>
        </p:spPr>
      </p:pic>
      <p:pic>
        <p:nvPicPr>
          <p:cNvPr id="98" name="Shape 98"/>
          <p:cNvPicPr preferRelativeResize="0"/>
          <p:nvPr/>
        </p:nvPicPr>
        <p:blipFill>
          <a:blip r:embed="rId6"/>
          <a:stretch>
            <a:fillRect/>
          </a:stretch>
        </p:blipFill>
        <p:spPr>
          <a:xfrm>
            <a:off y="2638425" x="6557525"/>
            <a:ext cy="1638300" cx="1943100"/>
          </a:xfrm>
          <a:prstGeom prst="rect">
            <a:avLst/>
          </a:prstGeom>
          <a:noFill/>
          <a:ln>
            <a:noFill/>
          </a:ln>
        </p:spPr>
      </p:pic>
      <p:pic>
        <p:nvPicPr>
          <p:cNvPr id="99" name="Shape 99"/>
          <p:cNvPicPr preferRelativeResize="0"/>
          <p:nvPr/>
        </p:nvPicPr>
        <p:blipFill>
          <a:blip r:embed="rId7"/>
          <a:stretch>
            <a:fillRect/>
          </a:stretch>
        </p:blipFill>
        <p:spPr>
          <a:xfrm>
            <a:off y="807900" x="-1198975"/>
            <a:ext cy="5143499" cx="6857999"/>
          </a:xfrm>
          <a:prstGeom prst="rect">
            <a:avLst/>
          </a:prstGeom>
          <a:noFill/>
          <a:ln>
            <a:noFill/>
          </a:ln>
        </p:spPr>
      </p:pic>
      <p:sp>
        <p:nvSpPr>
          <p:cNvPr id="100" name="Shape 100"/>
          <p:cNvSpPr/>
          <p:nvPr/>
        </p:nvSpPr>
        <p:spPr>
          <a:xfrm>
            <a:off y="1894250" x="4049700"/>
            <a:ext cy="703799" cx="971700"/>
          </a:xfrm>
          <a:prstGeom prst="wedgeRoundRectCallout">
            <a:avLst>
              <a:gd fmla="val -20833" name="adj1"/>
              <a:gd fmla="val 62500" name="adj2"/>
              <a:gd fmla="val 0" name="adj3"/>
            </a:avLst>
          </a:prstGeom>
          <a:solidFill>
            <a:srgbClr val="F3F3F3"/>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buNone/>
            </a:pPr>
            <a:r>
              <a:rPr lang="en"/>
              <a:t>I do! I do! It is 4!</a:t>
            </a:r>
          </a:p>
        </p:txBody>
      </p:sp>
      <p:pic>
        <p:nvPicPr>
          <p:cNvPr id="101" name="Shape 101"/>
          <p:cNvPicPr preferRelativeResize="0"/>
          <p:nvPr/>
        </p:nvPicPr>
        <p:blipFill>
          <a:blip r:embed="rId8"/>
          <a:stretch>
            <a:fillRect/>
          </a:stretch>
        </p:blipFill>
        <p:spPr>
          <a:xfrm>
            <a:off y="2148562" x="3696525"/>
            <a:ext cy="2777324" cx="3635100"/>
          </a:xfrm>
          <a:prstGeom prst="rect">
            <a:avLst/>
          </a:prstGeom>
          <a:noFill/>
          <a:ln>
            <a:noFill/>
          </a:ln>
        </p:spPr>
      </p:pic>
      <p:sp>
        <p:nvSpPr>
          <p:cNvPr id="102" name="Shape 102"/>
          <p:cNvSpPr/>
          <p:nvPr/>
        </p:nvSpPr>
        <p:spPr>
          <a:xfrm>
            <a:off y="2308800" x="5502650"/>
            <a:ext cy="610500" cx="1282799"/>
          </a:xfrm>
          <a:prstGeom prst="wedgeRoundRectCallout">
            <a:avLst>
              <a:gd fmla="val -20833" name="adj1"/>
              <a:gd fmla="val 62500" name="adj2"/>
              <a:gd fmla="val 0" name="adj3"/>
            </a:avLst>
          </a:prstGeom>
          <a:solidFill>
            <a:srgbClr val="F3F3F3"/>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buNone/>
            </a:pPr>
            <a:r>
              <a:rPr lang="en"/>
              <a:t>Class, does anyone know what 2+2 is?</a:t>
            </a: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02"/>
                                        </p:tgtEl>
                                        <p:attrNameLst>
                                          <p:attrName>style.visibility</p:attrName>
                                        </p:attrNameLst>
                                      </p:cBhvr>
                                      <p:to>
                                        <p:strVal val="visible"/>
                                      </p:to>
                                    </p:set>
                                    <p:animEffect transition="in" filter="fade">
                                      <p:cBhvr>
                                        <p:cTn dur="1000"/>
                                        <p:tgtEl>
                                          <p:spTgt spid="102"/>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xit" nodeType="clickEffect">
                                  <p:stCondLst>
                                    <p:cond delay="0"/>
                                  </p:stCondLst>
                                  <p:childTnLst>
                                    <p:animEffect transition="out" filter="fade">
                                      <p:cBhvr>
                                        <p:cTn dur="1000"/>
                                        <p:tgtEl>
                                          <p:spTgt spid="102"/>
                                        </p:tgtEl>
                                      </p:cBhvr>
                                    </p:animEffect>
                                    <p:set>
                                      <p:cBhvr>
                                        <p:cTn dur="1" fill="hold">
                                          <p:stCondLst>
                                            <p:cond delay="1000"/>
                                          </p:stCondLst>
                                        </p:cTn>
                                        <p:tgtEl>
                                          <p:spTgt spid="10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fade">
                                      <p:cBhvr>
                                        <p:cTn dur="1000"/>
                                        <p:tgtEl>
                                          <p:spTgt spid="100"/>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xit" nodeType="clickEffect">
                                  <p:stCondLst>
                                    <p:cond delay="0"/>
                                  </p:stCondLst>
                                  <p:childTnLst>
                                    <p:animEffect transition="out" filter="fade">
                                      <p:cBhvr>
                                        <p:cTn dur="1000"/>
                                        <p:tgtEl>
                                          <p:spTgt spid="100"/>
                                        </p:tgtEl>
                                      </p:cBhvr>
                                    </p:animEffect>
                                    <p:set>
                                      <p:cBhvr>
                                        <p:cTn dur="1" fill="hold">
                                          <p:stCondLst>
                                            <p:cond delay="1000"/>
                                          </p:stCondLst>
                                        </p:cTn>
                                        <p:tgtEl>
                                          <p:spTgt spid="10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06" name="Shape 106"/>
        <p:cNvGrpSpPr/>
        <p:nvPr/>
      </p:nvGrpSpPr>
      <p:grpSpPr>
        <a:xfrm>
          <a:off y="0" x="0"/>
          <a:ext cy="0" cx="0"/>
          <a:chOff y="0" x="0"/>
          <a:chExt cy="0" cx="0"/>
        </a:xfrm>
      </p:grpSpPr>
      <p:sp>
        <p:nvSpPr>
          <p:cNvPr id="107" name="Shape 107"/>
          <p:cNvSpPr txBox="1"/>
          <p:nvPr>
            <p:ph idx="1" type="body"/>
          </p:nvPr>
        </p:nvSpPr>
        <p:spPr>
          <a:xfrm>
            <a:off y="3498053" x="457200"/>
            <a:ext cy="1428000" cx="8229600"/>
          </a:xfrm>
          <a:prstGeom prst="rect">
            <a:avLst/>
          </a:prstGeom>
        </p:spPr>
        <p:txBody>
          <a:bodyPr bIns="91425" rIns="91425" lIns="91425" tIns="91425" anchor="t" anchorCtr="0">
            <a:noAutofit/>
          </a:bodyPr>
          <a:lstStyle/>
          <a:p>
            <a:pPr algn="l">
              <a:buNone/>
            </a:pPr>
            <a:r>
              <a:rPr lang="en"/>
              <a:t>    Ellie thought the day was going by very slow, she got out at about 4:45 and when she got on the bus, she waited and waited. Finally she got home and went in said she said “Mom im home, I’m going outside to jump rope!” Her mom would always say “Okay” She rushed outside and started jumping rope!</a:t>
            </a:r>
          </a:p>
        </p:txBody>
      </p:sp>
      <p:pic>
        <p:nvPicPr>
          <p:cNvPr id="108" name="Shape 108"/>
          <p:cNvPicPr preferRelativeResize="0"/>
          <p:nvPr/>
        </p:nvPicPr>
        <p:blipFill>
          <a:blip r:embed="rId4"/>
          <a:stretch>
            <a:fillRect/>
          </a:stretch>
        </p:blipFill>
        <p:spPr>
          <a:xfrm>
            <a:off y="-97750" x="974825"/>
            <a:ext cy="4112475" cx="5483300"/>
          </a:xfrm>
          <a:prstGeom prst="rect">
            <a:avLst/>
          </a:prstGeom>
          <a:noFill/>
          <a:ln>
            <a:noFill/>
          </a:ln>
        </p:spPr>
      </p:pic>
      <p:pic>
        <p:nvPicPr>
          <p:cNvPr id="109" name="Shape 109"/>
          <p:cNvPicPr preferRelativeResize="0"/>
          <p:nvPr/>
        </p:nvPicPr>
        <p:blipFill>
          <a:blip r:embed="rId5"/>
          <a:stretch>
            <a:fillRect/>
          </a:stretch>
        </p:blipFill>
        <p:spPr>
          <a:xfrm>
            <a:off y="-890937" x="3771050"/>
            <a:ext cy="2665800" cx="4258474"/>
          </a:xfrm>
          <a:prstGeom prst="rect">
            <a:avLst/>
          </a:prstGeom>
          <a:noFill/>
          <a:ln>
            <a:noFill/>
          </a:ln>
        </p:spPr>
      </p:pic>
      <p:pic>
        <p:nvPicPr>
          <p:cNvPr id="110" name="Shape 110"/>
          <p:cNvPicPr preferRelativeResize="0"/>
          <p:nvPr/>
        </p:nvPicPr>
        <p:blipFill>
          <a:blip r:embed="rId5"/>
          <a:stretch>
            <a:fillRect/>
          </a:stretch>
        </p:blipFill>
        <p:spPr>
          <a:xfrm>
            <a:off y="-558962" x="4680200"/>
            <a:ext cy="2665800" cx="4258474"/>
          </a:xfrm>
          <a:prstGeom prst="rect">
            <a:avLst/>
          </a:prstGeom>
          <a:noFill/>
          <a:ln>
            <a:noFill/>
          </a:ln>
        </p:spPr>
      </p:pic>
      <p:pic>
        <p:nvPicPr>
          <p:cNvPr id="111" name="Shape 111"/>
          <p:cNvPicPr preferRelativeResize="0"/>
          <p:nvPr/>
        </p:nvPicPr>
        <p:blipFill>
          <a:blip r:embed="rId5"/>
          <a:stretch>
            <a:fillRect/>
          </a:stretch>
        </p:blipFill>
        <p:spPr>
          <a:xfrm>
            <a:off y="-970937" x="5704800"/>
            <a:ext cy="2665800" cx="4258474"/>
          </a:xfrm>
          <a:prstGeom prst="rect">
            <a:avLst/>
          </a:prstGeom>
          <a:noFill/>
          <a:ln>
            <a:noFill/>
          </a:ln>
        </p:spPr>
      </p:pic>
      <p:pic>
        <p:nvPicPr>
          <p:cNvPr id="112" name="Shape 112"/>
          <p:cNvPicPr preferRelativeResize="0"/>
          <p:nvPr/>
        </p:nvPicPr>
        <p:blipFill>
          <a:blip r:embed="rId6"/>
          <a:stretch>
            <a:fillRect/>
          </a:stretch>
        </p:blipFill>
        <p:spPr>
          <a:xfrm>
            <a:off y="1346825" x="6461525"/>
            <a:ext cy="2193375" cx="2081050"/>
          </a:xfrm>
          <a:prstGeom prst="rect">
            <a:avLst/>
          </a:prstGeom>
          <a:noFill/>
          <a:ln>
            <a:noFill/>
          </a:ln>
        </p:spPr>
      </p:pic>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11"/>
                                        </p:tgtEl>
                                        <p:attrNameLst>
                                          <p:attrName>style.visibility</p:attrName>
                                        </p:attrNameLst>
                                      </p:cBhvr>
                                      <p:to>
                                        <p:strVal val="visible"/>
                                      </p:to>
                                    </p:set>
                                    <p:animEffect transition="in" filter="fade">
                                      <p:cBhvr>
                                        <p:cTn dur="1000"/>
                                        <p:tgtEl>
                                          <p:spTgt spid="1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