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84" y="-7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Shape 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 name="Shape 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 name="Shape 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indent="304800" algn="ctr">
              <a:buSzPct val="100000"/>
              <a:defRPr sz="4800"/>
            </a:lvl1pPr>
            <a:lvl2pPr indent="304800" algn="ctr">
              <a:buSzPct val="100000"/>
              <a:defRPr sz="4800"/>
            </a:lvl2pPr>
            <a:lvl3pPr indent="304800" algn="ctr">
              <a:buSzPct val="100000"/>
              <a:defRPr sz="4800"/>
            </a:lvl3pPr>
            <a:lvl4pPr indent="304800" algn="ctr">
              <a:buSzPct val="100000"/>
              <a:defRPr sz="4800"/>
            </a:lvl4pPr>
            <a:lvl5pPr indent="304800" algn="ctr">
              <a:buSzPct val="100000"/>
              <a:defRPr sz="4800"/>
            </a:lvl5pPr>
            <a:lvl6pPr indent="304800" algn="ctr">
              <a:buSzPct val="100000"/>
              <a:defRPr sz="4800"/>
            </a:lvl6pPr>
            <a:lvl7pPr indent="304800" algn="ctr">
              <a:buSzPct val="100000"/>
              <a:defRPr sz="4800"/>
            </a:lvl7pPr>
            <a:lvl8pPr indent="304800" algn="ctr">
              <a:buSzPct val="100000"/>
              <a:defRPr sz="4800"/>
            </a:lvl8pPr>
            <a:lvl9pPr indent="304800" algn="ctr">
              <a:buSzPct val="100000"/>
              <a:defRPr sz="4800"/>
            </a:lvl9pPr>
          </a:lstStyle>
          <a:p>
            <a:endParaRPr/>
          </a:p>
        </p:txBody>
      </p:sp>
      <p:sp>
        <p:nvSpPr>
          <p:cNvPr id="9" name="Shape 9"/>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marL="0" algn="ctr">
              <a:spcBef>
                <a:spcPts val="0"/>
              </a:spcBef>
              <a:buClr>
                <a:schemeClr val="dk2"/>
              </a:buClr>
              <a:buNone/>
              <a:defRPr>
                <a:solidFill>
                  <a:schemeClr val="dk2"/>
                </a:solidFill>
              </a:defRPr>
            </a:lvl1pPr>
            <a:lvl2pPr marL="0" indent="190500" algn="ctr">
              <a:spcBef>
                <a:spcPts val="0"/>
              </a:spcBef>
              <a:buClr>
                <a:schemeClr val="dk2"/>
              </a:buClr>
              <a:buSzPct val="100000"/>
              <a:buNone/>
              <a:defRPr sz="3000">
                <a:solidFill>
                  <a:schemeClr val="dk2"/>
                </a:solidFill>
              </a:defRPr>
            </a:lvl2pPr>
            <a:lvl3pPr marL="0" indent="190500" algn="ctr">
              <a:spcBef>
                <a:spcPts val="0"/>
              </a:spcBef>
              <a:buClr>
                <a:schemeClr val="dk2"/>
              </a:buClr>
              <a:buSzPct val="100000"/>
              <a:buNone/>
              <a:defRPr sz="3000">
                <a:solidFill>
                  <a:schemeClr val="dk2"/>
                </a:solidFill>
              </a:defRPr>
            </a:lvl3pPr>
            <a:lvl4pPr marL="0" indent="190500" algn="ctr">
              <a:spcBef>
                <a:spcPts val="0"/>
              </a:spcBef>
              <a:buClr>
                <a:schemeClr val="dk2"/>
              </a:buClr>
              <a:buSzPct val="100000"/>
              <a:buNone/>
              <a:defRPr sz="3000">
                <a:solidFill>
                  <a:schemeClr val="dk2"/>
                </a:solidFill>
              </a:defRPr>
            </a:lvl4pPr>
            <a:lvl5pPr marL="0" indent="190500" algn="ctr">
              <a:spcBef>
                <a:spcPts val="0"/>
              </a:spcBef>
              <a:buClr>
                <a:schemeClr val="dk2"/>
              </a:buClr>
              <a:buSzPct val="100000"/>
              <a:buNone/>
              <a:defRPr sz="3000">
                <a:solidFill>
                  <a:schemeClr val="dk2"/>
                </a:solidFill>
              </a:defRPr>
            </a:lvl5pPr>
            <a:lvl6pPr marL="0" indent="190500" algn="ctr">
              <a:spcBef>
                <a:spcPts val="0"/>
              </a:spcBef>
              <a:buClr>
                <a:schemeClr val="dk2"/>
              </a:buClr>
              <a:buSzPct val="100000"/>
              <a:buNone/>
              <a:defRPr sz="3000">
                <a:solidFill>
                  <a:schemeClr val="dk2"/>
                </a:solidFill>
              </a:defRPr>
            </a:lvl6pPr>
            <a:lvl7pPr marL="0" indent="190500" algn="ctr">
              <a:spcBef>
                <a:spcPts val="0"/>
              </a:spcBef>
              <a:buClr>
                <a:schemeClr val="dk2"/>
              </a:buClr>
              <a:buSzPct val="100000"/>
              <a:buNone/>
              <a:defRPr sz="3000">
                <a:solidFill>
                  <a:schemeClr val="dk2"/>
                </a:solidFill>
              </a:defRPr>
            </a:lvl7pPr>
            <a:lvl8pPr marL="0" indent="190500" algn="ctr">
              <a:spcBef>
                <a:spcPts val="0"/>
              </a:spcBef>
              <a:buClr>
                <a:schemeClr val="dk2"/>
              </a:buClr>
              <a:buSzPct val="100000"/>
              <a:buNone/>
              <a:defRPr sz="3000">
                <a:solidFill>
                  <a:schemeClr val="dk2"/>
                </a:solidFill>
              </a:defRPr>
            </a:lvl8pPr>
            <a:lvl9pPr marL="0" indent="190500"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5" name="Shape 15"/>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marL="285750" indent="-171450"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stretch>
            <a:fillRect/>
          </a:stretch>
        </a:blip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p:spPr>
        <p:txBody>
          <a:bodyPr lIns="91425" tIns="91425" rIns="91425" bIns="91425" anchor="b" anchorCtr="0"/>
          <a:lstStyle>
            <a:lvl1pPr marL="0">
              <a:buClr>
                <a:schemeClr val="dk1"/>
              </a:buClr>
              <a:buSzPct val="100000"/>
              <a:buNone/>
              <a:defRPr sz="3600" b="1">
                <a:solidFill>
                  <a:schemeClr val="dk1"/>
                </a:solidFill>
              </a:defRPr>
            </a:lvl1pPr>
            <a:lvl2pPr marL="0" indent="228600">
              <a:buClr>
                <a:schemeClr val="dk1"/>
              </a:buClr>
              <a:buSzPct val="100000"/>
              <a:buNone/>
              <a:defRPr sz="3600" b="1">
                <a:solidFill>
                  <a:schemeClr val="dk1"/>
                </a:solidFil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5800" y="1583342"/>
            <a:ext cx="7772400" cy="1159856"/>
          </a:xfrm>
          <a:prstGeom prst="rect">
            <a:avLst/>
          </a:prstGeom>
        </p:spPr>
        <p:txBody>
          <a:bodyPr lIns="91425" tIns="91425" rIns="91425" bIns="91425" anchor="b" anchorCtr="0">
            <a:noAutofit/>
          </a:bodyPr>
          <a:lstStyle/>
          <a:p>
            <a:endParaRPr/>
          </a:p>
        </p:txBody>
      </p:sp>
      <p:pic>
        <p:nvPicPr>
          <p:cNvPr id="24" name="Shape 24"/>
          <p:cNvPicPr preferRelativeResize="0"/>
          <p:nvPr/>
        </p:nvPicPr>
        <p:blipFill>
          <a:blip r:embed="rId3"/>
          <a:stretch>
            <a:fillRect/>
          </a:stretch>
        </p:blipFill>
        <p:spPr>
          <a:xfrm>
            <a:off x="-208375" y="0"/>
            <a:ext cx="9352376" cy="5143501"/>
          </a:xfrm>
          <a:prstGeom prst="rect">
            <a:avLst/>
          </a:prstGeom>
          <a:noFill/>
          <a:ln>
            <a:noFill/>
          </a:ln>
        </p:spPr>
      </p:pic>
      <p:sp>
        <p:nvSpPr>
          <p:cNvPr id="25" name="Shape 25"/>
          <p:cNvSpPr txBox="1">
            <a:spLocks noGrp="1"/>
          </p:cNvSpPr>
          <p:nvPr>
            <p:ph type="subTitle" idx="1"/>
          </p:nvPr>
        </p:nvSpPr>
        <p:spPr>
          <a:xfrm>
            <a:off x="850300" y="224148"/>
            <a:ext cx="7772400" cy="1102799"/>
          </a:xfrm>
          <a:prstGeom prst="rect">
            <a:avLst/>
          </a:prstGeom>
        </p:spPr>
        <p:txBody>
          <a:bodyPr lIns="91425" tIns="91425" rIns="91425" bIns="91425" anchor="t" anchorCtr="0">
            <a:noAutofit/>
          </a:bodyPr>
          <a:lstStyle/>
          <a:p>
            <a:pPr>
              <a:buNone/>
            </a:pPr>
            <a:r>
              <a:rPr lang="en">
                <a:solidFill>
                  <a:srgbClr val="CC0000"/>
                </a:solidFill>
              </a:rPr>
              <a:t>The Monkey Who Liked To Dance!</a:t>
            </a:r>
          </a:p>
        </p:txBody>
      </p:sp>
      <p:sp>
        <p:nvSpPr>
          <p:cNvPr id="26" name="Shape 26"/>
          <p:cNvSpPr txBox="1"/>
          <p:nvPr/>
        </p:nvSpPr>
        <p:spPr>
          <a:xfrm>
            <a:off x="3644400" y="869750"/>
            <a:ext cx="1855199" cy="457200"/>
          </a:xfrm>
          <a:prstGeom prst="rect">
            <a:avLst/>
          </a:prstGeom>
        </p:spPr>
        <p:txBody>
          <a:bodyPr lIns="91425" tIns="91425" rIns="91425" bIns="91425" anchor="t" anchorCtr="0">
            <a:noAutofit/>
          </a:bodyPr>
          <a:lstStyle/>
          <a:p>
            <a:pPr>
              <a:buNone/>
            </a:pPr>
            <a:r>
              <a:rPr lang="en">
                <a:solidFill>
                  <a:srgbClr val="FF0000"/>
                </a:solidFill>
              </a:rPr>
              <a:t>BY: Madalynn Kusch</a:t>
            </a:r>
          </a:p>
        </p:txBody>
      </p:sp>
      <p:pic>
        <p:nvPicPr>
          <p:cNvPr id="27" name="Shape 27"/>
          <p:cNvPicPr preferRelativeResize="0"/>
          <p:nvPr/>
        </p:nvPicPr>
        <p:blipFill>
          <a:blip r:embed="rId4"/>
          <a:stretch>
            <a:fillRect/>
          </a:stretch>
        </p:blipFill>
        <p:spPr>
          <a:xfrm>
            <a:off x="2667000" y="3867150"/>
            <a:ext cx="9144000" cy="3772624"/>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p:tgtEl>
                                          <p:spTgt spid="2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endParaRPr/>
          </a:p>
        </p:txBody>
      </p:sp>
      <p:sp>
        <p:nvSpPr>
          <p:cNvPr id="33" name="Shape 33"/>
          <p:cNvSpPr txBox="1">
            <a:spLocks noGrp="1"/>
          </p:cNvSpPr>
          <p:nvPr>
            <p:ph type="body" idx="1"/>
          </p:nvPr>
        </p:nvSpPr>
        <p:spPr>
          <a:xfrm>
            <a:off x="457200" y="1063375"/>
            <a:ext cx="8229600" cy="3862500"/>
          </a:xfrm>
          <a:prstGeom prst="rect">
            <a:avLst/>
          </a:prstGeom>
        </p:spPr>
        <p:txBody>
          <a:bodyPr lIns="91425" tIns="91425" rIns="91425" bIns="91425" anchor="t" anchorCtr="0">
            <a:noAutofit/>
          </a:bodyPr>
          <a:lstStyle/>
          <a:p>
            <a:pPr>
              <a:buNone/>
            </a:pPr>
            <a:r>
              <a:rPr lang="en" sz="1800">
                <a:solidFill>
                  <a:srgbClr val="F3F3F3"/>
                </a:solidFill>
              </a:rPr>
              <a:t>Once there was a monkey named George. George loved to dance. But in George’s part of the jungle dancing was forbidden. All the other monkeys liked to sing. George felt left out. He took a walk to clear his head.</a:t>
            </a:r>
          </a:p>
        </p:txBody>
      </p:sp>
      <p:pic>
        <p:nvPicPr>
          <p:cNvPr id="34" name="Shape 34"/>
          <p:cNvPicPr preferRelativeResize="0"/>
          <p:nvPr/>
        </p:nvPicPr>
        <p:blipFill>
          <a:blip r:embed="rId3"/>
          <a:stretch>
            <a:fillRect/>
          </a:stretch>
        </p:blipFill>
        <p:spPr>
          <a:xfrm>
            <a:off x="2702025" y="503425"/>
            <a:ext cx="9144000" cy="6858000"/>
          </a:xfrm>
          <a:prstGeom prst="rect">
            <a:avLst/>
          </a:prstGeom>
          <a:noFill/>
          <a:ln>
            <a:noFill/>
          </a:ln>
        </p:spPr>
      </p:pic>
      <p:pic>
        <p:nvPicPr>
          <p:cNvPr id="35" name="Shape 35"/>
          <p:cNvPicPr preferRelativeResize="0"/>
          <p:nvPr/>
        </p:nvPicPr>
        <p:blipFill>
          <a:blip r:embed="rId4"/>
          <a:stretch>
            <a:fillRect/>
          </a:stretch>
        </p:blipFill>
        <p:spPr>
          <a:xfrm>
            <a:off x="-2961100" y="-375275"/>
            <a:ext cx="9144000" cy="7800400"/>
          </a:xfrm>
          <a:prstGeom prst="rect">
            <a:avLst/>
          </a:prstGeom>
          <a:noFill/>
          <a:ln>
            <a:noFill/>
          </a:ln>
        </p:spPr>
      </p:pic>
      <p:sp>
        <p:nvSpPr>
          <p:cNvPr id="36" name="Shape 36"/>
          <p:cNvSpPr txBox="1"/>
          <p:nvPr/>
        </p:nvSpPr>
        <p:spPr>
          <a:xfrm>
            <a:off x="5582175" y="2303050"/>
            <a:ext cx="2226300" cy="857400"/>
          </a:xfrm>
          <a:prstGeom prst="rect">
            <a:avLst/>
          </a:prstGeom>
        </p:spPr>
        <p:txBody>
          <a:bodyPr lIns="91425" tIns="91425" rIns="91425" bIns="91425" anchor="t" anchorCtr="0">
            <a:noAutofit/>
          </a:bodyPr>
          <a:lstStyle/>
          <a:p>
            <a:pPr>
              <a:buNone/>
            </a:pPr>
            <a:r>
              <a:rPr lang="en">
                <a:solidFill>
                  <a:srgbClr val="F3F3F3"/>
                </a:solidFill>
              </a:rPr>
              <a:t>LALALALAALALALA</a:t>
            </a:r>
          </a:p>
        </p:txBody>
      </p:sp>
      <p:pic>
        <p:nvPicPr>
          <p:cNvPr id="37" name="Shape 37"/>
          <p:cNvPicPr preferRelativeResize="0"/>
          <p:nvPr/>
        </p:nvPicPr>
        <p:blipFill>
          <a:blip r:embed="rId5"/>
          <a:stretch>
            <a:fillRect/>
          </a:stretch>
        </p:blipFill>
        <p:spPr>
          <a:xfrm>
            <a:off x="-625125" y="0"/>
            <a:ext cx="9144000" cy="685800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2800"/>
                                        <p:tgtEl>
                                          <p:spTgt spid="3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endParaRPr/>
          </a:p>
        </p:txBody>
      </p:sp>
      <p:sp>
        <p:nvSpPr>
          <p:cNvPr id="43" name="Shape 43"/>
          <p:cNvSpPr txBox="1">
            <a:spLocks noGrp="1"/>
          </p:cNvSpPr>
          <p:nvPr>
            <p:ph type="body" idx="1"/>
          </p:nvPr>
        </p:nvSpPr>
        <p:spPr>
          <a:xfrm>
            <a:off x="501075" y="1211125"/>
            <a:ext cx="8229600" cy="3725699"/>
          </a:xfrm>
          <a:prstGeom prst="rect">
            <a:avLst/>
          </a:prstGeom>
        </p:spPr>
        <p:txBody>
          <a:bodyPr lIns="91425" tIns="91425" rIns="91425" bIns="91425" anchor="t" anchorCtr="0">
            <a:noAutofit/>
          </a:bodyPr>
          <a:lstStyle/>
          <a:p>
            <a:pPr lvl="0" rtl="0">
              <a:buNone/>
            </a:pPr>
            <a:r>
              <a:rPr lang="en" sz="1800">
                <a:solidFill>
                  <a:srgbClr val="F3F3F3"/>
                </a:solidFill>
              </a:rPr>
              <a:t>George felt lonely and went back to his part of the jungle. George knew he couldn’t sing. But he also knew that the other monkeys couldn’t dance. When he got back to his part of the jungle he decided to tell the other monkeys he could dance. George was nervous!</a:t>
            </a:r>
          </a:p>
        </p:txBody>
      </p:sp>
      <p:pic>
        <p:nvPicPr>
          <p:cNvPr id="44" name="Shape 44"/>
          <p:cNvPicPr preferRelativeResize="0"/>
          <p:nvPr/>
        </p:nvPicPr>
        <p:blipFill>
          <a:blip r:embed="rId3"/>
          <a:stretch>
            <a:fillRect/>
          </a:stretch>
        </p:blipFill>
        <p:spPr>
          <a:xfrm>
            <a:off x="3257200" y="612300"/>
            <a:ext cx="9144000" cy="6858000"/>
          </a:xfrm>
          <a:prstGeom prst="rect">
            <a:avLst/>
          </a:prstGeom>
          <a:noFill/>
          <a:ln>
            <a:noFill/>
          </a:ln>
        </p:spPr>
      </p:pic>
      <p:pic>
        <p:nvPicPr>
          <p:cNvPr id="45" name="Shape 45"/>
          <p:cNvPicPr preferRelativeResize="0"/>
          <p:nvPr/>
        </p:nvPicPr>
        <p:blipFill>
          <a:blip r:embed="rId4"/>
          <a:stretch>
            <a:fillRect/>
          </a:stretch>
        </p:blipFill>
        <p:spPr>
          <a:xfrm>
            <a:off x="679950" y="-813375"/>
            <a:ext cx="9144000" cy="6858000"/>
          </a:xfrm>
          <a:prstGeom prst="rect">
            <a:avLst/>
          </a:prstGeom>
          <a:noFill/>
          <a:ln>
            <a:noFill/>
          </a:ln>
        </p:spPr>
      </p:pic>
      <p:pic>
        <p:nvPicPr>
          <p:cNvPr id="46" name="Shape 46"/>
          <p:cNvPicPr preferRelativeResize="0"/>
          <p:nvPr/>
        </p:nvPicPr>
        <p:blipFill>
          <a:blip r:embed="rId5"/>
          <a:stretch>
            <a:fillRect/>
          </a:stretch>
        </p:blipFill>
        <p:spPr>
          <a:xfrm>
            <a:off x="-2862350" y="205975"/>
            <a:ext cx="9144000" cy="685800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1000"/>
                                        <p:tgtEl>
                                          <p:spTgt spid="4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endParaRPr/>
          </a:p>
        </p:txBody>
      </p:sp>
      <p:sp>
        <p:nvSpPr>
          <p:cNvPr id="52" name="Shape 5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buNone/>
            </a:pPr>
            <a:r>
              <a:rPr lang="en" sz="1800">
                <a:solidFill>
                  <a:srgbClr val="F3F3F3"/>
                </a:solidFill>
              </a:rPr>
              <a:t>Once he told all the other monkeys even the head monkey, Francis. Francis said that dancing was a waste of time. George said that dancing is the only thing he is good at. George was really sad. Francis was ashamed of George.</a:t>
            </a:r>
          </a:p>
        </p:txBody>
      </p:sp>
      <p:pic>
        <p:nvPicPr>
          <p:cNvPr id="53" name="Shape 53"/>
          <p:cNvPicPr preferRelativeResize="0"/>
          <p:nvPr/>
        </p:nvPicPr>
        <p:blipFill>
          <a:blip r:embed="rId3"/>
          <a:stretch>
            <a:fillRect/>
          </a:stretch>
        </p:blipFill>
        <p:spPr>
          <a:xfrm>
            <a:off x="54825" y="2564425"/>
            <a:ext cx="9144000" cy="6858000"/>
          </a:xfrm>
          <a:prstGeom prst="rect">
            <a:avLst/>
          </a:prstGeom>
          <a:noFill/>
          <a:ln>
            <a:noFill/>
          </a:ln>
        </p:spPr>
      </p:pic>
      <p:pic>
        <p:nvPicPr>
          <p:cNvPr id="54" name="Shape 54"/>
          <p:cNvPicPr preferRelativeResize="0"/>
          <p:nvPr/>
        </p:nvPicPr>
        <p:blipFill>
          <a:blip r:embed="rId4"/>
          <a:stretch>
            <a:fillRect/>
          </a:stretch>
        </p:blipFill>
        <p:spPr>
          <a:xfrm>
            <a:off x="3158450" y="853600"/>
            <a:ext cx="9144000" cy="6858000"/>
          </a:xfrm>
          <a:prstGeom prst="rect">
            <a:avLst/>
          </a:prstGeom>
          <a:noFill/>
          <a:ln>
            <a:noFill/>
          </a:ln>
        </p:spPr>
      </p:pic>
      <p:pic>
        <p:nvPicPr>
          <p:cNvPr id="55" name="Shape 55"/>
          <p:cNvPicPr preferRelativeResize="0"/>
          <p:nvPr/>
        </p:nvPicPr>
        <p:blipFill>
          <a:blip r:embed="rId5"/>
          <a:stretch>
            <a:fillRect/>
          </a:stretch>
        </p:blipFill>
        <p:spPr>
          <a:xfrm>
            <a:off x="54825" y="272350"/>
            <a:ext cx="9144000" cy="685800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1000"/>
                                        <p:tgtEl>
                                          <p:spTgt spid="5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endParaRPr/>
          </a:p>
        </p:txBody>
      </p:sp>
      <p:sp>
        <p:nvSpPr>
          <p:cNvPr id="61" name="Shape 6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buNone/>
            </a:pPr>
            <a:r>
              <a:rPr lang="en" sz="1800">
                <a:solidFill>
                  <a:srgbClr val="F3F3F3"/>
                </a:solidFill>
              </a:rPr>
              <a:t>It was the next day and George went to Francis and told him he was sorry. Francis asked George to teach him how to dance! George was surprised! So George taught Francis how to dance. George and Francis danced all night.</a:t>
            </a:r>
          </a:p>
        </p:txBody>
      </p:sp>
      <p:pic>
        <p:nvPicPr>
          <p:cNvPr id="62" name="Shape 62"/>
          <p:cNvPicPr preferRelativeResize="0"/>
          <p:nvPr/>
        </p:nvPicPr>
        <p:blipFill>
          <a:blip r:embed="rId3"/>
          <a:stretch>
            <a:fillRect/>
          </a:stretch>
        </p:blipFill>
        <p:spPr>
          <a:xfrm>
            <a:off x="2972050" y="205975"/>
            <a:ext cx="9144000" cy="6858000"/>
          </a:xfrm>
          <a:prstGeom prst="rect">
            <a:avLst/>
          </a:prstGeom>
          <a:noFill/>
          <a:ln>
            <a:noFill/>
          </a:ln>
        </p:spPr>
      </p:pic>
      <p:pic>
        <p:nvPicPr>
          <p:cNvPr id="63" name="Shape 63"/>
          <p:cNvPicPr preferRelativeResize="0"/>
          <p:nvPr/>
        </p:nvPicPr>
        <p:blipFill>
          <a:blip r:embed="rId4"/>
          <a:stretch>
            <a:fillRect/>
          </a:stretch>
        </p:blipFill>
        <p:spPr>
          <a:xfrm>
            <a:off x="457200" y="2202550"/>
            <a:ext cx="9144000" cy="6858000"/>
          </a:xfrm>
          <a:prstGeom prst="rect">
            <a:avLst/>
          </a:prstGeom>
          <a:noFill/>
          <a:ln>
            <a:noFill/>
          </a:ln>
        </p:spPr>
      </p:pic>
      <p:pic>
        <p:nvPicPr>
          <p:cNvPr id="64" name="Shape 64"/>
          <p:cNvPicPr preferRelativeResize="0"/>
          <p:nvPr/>
        </p:nvPicPr>
        <p:blipFill>
          <a:blip r:embed="rId5"/>
          <a:stretch>
            <a:fillRect/>
          </a:stretch>
        </p:blipFill>
        <p:spPr>
          <a:xfrm>
            <a:off x="-405775" y="0"/>
            <a:ext cx="9144000" cy="685800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1000"/>
                                        <p:tgtEl>
                                          <p:spTgt spid="6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endParaRPr/>
          </a:p>
        </p:txBody>
      </p:sp>
      <p:sp>
        <p:nvSpPr>
          <p:cNvPr id="70" name="Shape 7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buNone/>
            </a:pPr>
            <a:r>
              <a:rPr lang="en" sz="1800">
                <a:solidFill>
                  <a:srgbClr val="F3F3F3"/>
                </a:solidFill>
              </a:rPr>
              <a:t>When Francis and George were done dancing Francis said that George should tell the other monkeys he could dance. George was a little scared but he agreed. George told the other monkeys he could dance. They were shocked! They were happy!!</a:t>
            </a:r>
          </a:p>
        </p:txBody>
      </p:sp>
      <p:sp>
        <p:nvSpPr>
          <p:cNvPr id="71" name="Shape 71"/>
          <p:cNvSpPr txBox="1"/>
          <p:nvPr/>
        </p:nvSpPr>
        <p:spPr>
          <a:xfrm>
            <a:off x="3520400" y="2950100"/>
            <a:ext cx="921299" cy="307199"/>
          </a:xfrm>
          <a:prstGeom prst="rect">
            <a:avLst/>
          </a:prstGeom>
        </p:spPr>
        <p:txBody>
          <a:bodyPr lIns="91425" tIns="91425" rIns="91425" bIns="91425" anchor="t" anchorCtr="0">
            <a:noAutofit/>
          </a:bodyPr>
          <a:lstStyle/>
          <a:p>
            <a:pPr>
              <a:buNone/>
            </a:pPr>
            <a:r>
              <a:rPr lang="en">
                <a:solidFill>
                  <a:srgbClr val="F3F3F3"/>
                </a:solidFill>
              </a:rPr>
              <a:t>WHAT!!</a:t>
            </a:r>
          </a:p>
        </p:txBody>
      </p:sp>
      <p:pic>
        <p:nvPicPr>
          <p:cNvPr id="72" name="Shape 72"/>
          <p:cNvPicPr preferRelativeResize="0"/>
          <p:nvPr/>
        </p:nvPicPr>
        <p:blipFill>
          <a:blip r:embed="rId3"/>
          <a:stretch>
            <a:fillRect/>
          </a:stretch>
        </p:blipFill>
        <p:spPr>
          <a:xfrm>
            <a:off x="3235300" y="776875"/>
            <a:ext cx="9144000" cy="6858000"/>
          </a:xfrm>
          <a:prstGeom prst="rect">
            <a:avLst/>
          </a:prstGeom>
          <a:noFill/>
          <a:ln>
            <a:noFill/>
          </a:ln>
        </p:spPr>
      </p:pic>
      <p:pic>
        <p:nvPicPr>
          <p:cNvPr id="73" name="Shape 73"/>
          <p:cNvPicPr preferRelativeResize="0"/>
          <p:nvPr/>
        </p:nvPicPr>
        <p:blipFill>
          <a:blip r:embed="rId4"/>
          <a:stretch>
            <a:fillRect/>
          </a:stretch>
        </p:blipFill>
        <p:spPr>
          <a:xfrm>
            <a:off x="-372875" y="293725"/>
            <a:ext cx="9144000" cy="6858000"/>
          </a:xfrm>
          <a:prstGeom prst="rect">
            <a:avLst/>
          </a:prstGeom>
          <a:noFill/>
          <a:ln>
            <a:noFill/>
          </a:ln>
        </p:spPr>
      </p:pic>
      <p:pic>
        <p:nvPicPr>
          <p:cNvPr id="74" name="Shape 74"/>
          <p:cNvPicPr preferRelativeResize="0"/>
          <p:nvPr/>
        </p:nvPicPr>
        <p:blipFill>
          <a:blip r:embed="rId5"/>
          <a:stretch>
            <a:fillRect/>
          </a:stretch>
        </p:blipFill>
        <p:spPr>
          <a:xfrm>
            <a:off x="-2785600" y="293725"/>
            <a:ext cx="9144000" cy="685800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1000"/>
                                        <p:tgtEl>
                                          <p:spTgt spid="7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endParaRPr/>
          </a:p>
        </p:txBody>
      </p:sp>
      <p:sp>
        <p:nvSpPr>
          <p:cNvPr id="80" name="Shape 8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buNone/>
            </a:pPr>
            <a:r>
              <a:rPr lang="en" sz="1800">
                <a:solidFill>
                  <a:srgbClr val="F3F3F3"/>
                </a:solidFill>
              </a:rPr>
              <a:t>In the end Francis threw a surprise dancing party! George also learned to be himself. In the end everyone was happy and dancing.</a:t>
            </a:r>
          </a:p>
        </p:txBody>
      </p:sp>
      <p:pic>
        <p:nvPicPr>
          <p:cNvPr id="81" name="Shape 81"/>
          <p:cNvPicPr preferRelativeResize="0"/>
          <p:nvPr/>
        </p:nvPicPr>
        <p:blipFill>
          <a:blip r:embed="rId3"/>
          <a:stretch>
            <a:fillRect/>
          </a:stretch>
        </p:blipFill>
        <p:spPr>
          <a:xfrm>
            <a:off x="-2632050" y="546525"/>
            <a:ext cx="9144000" cy="6858000"/>
          </a:xfrm>
          <a:prstGeom prst="rect">
            <a:avLst/>
          </a:prstGeom>
          <a:noFill/>
          <a:ln>
            <a:noFill/>
          </a:ln>
        </p:spPr>
      </p:pic>
      <p:pic>
        <p:nvPicPr>
          <p:cNvPr id="82" name="Shape 82"/>
          <p:cNvPicPr preferRelativeResize="0"/>
          <p:nvPr/>
        </p:nvPicPr>
        <p:blipFill>
          <a:blip r:embed="rId4"/>
          <a:stretch>
            <a:fillRect/>
          </a:stretch>
        </p:blipFill>
        <p:spPr>
          <a:xfrm>
            <a:off x="3004925" y="546525"/>
            <a:ext cx="9144000" cy="6858000"/>
          </a:xfrm>
          <a:prstGeom prst="rect">
            <a:avLst/>
          </a:prstGeom>
          <a:noFill/>
          <a:ln>
            <a:noFill/>
          </a:ln>
        </p:spPr>
      </p:pic>
      <p:pic>
        <p:nvPicPr>
          <p:cNvPr id="83" name="Shape 83"/>
          <p:cNvPicPr preferRelativeResize="0"/>
          <p:nvPr/>
        </p:nvPicPr>
        <p:blipFill>
          <a:blip r:embed="rId5"/>
          <a:stretch>
            <a:fillRect/>
          </a:stretch>
        </p:blipFill>
        <p:spPr>
          <a:xfrm>
            <a:off x="-120650" y="-67625"/>
            <a:ext cx="9144000" cy="68580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05978"/>
            <a:ext cx="8229600" cy="857400"/>
          </a:xfrm>
          <a:prstGeom prst="rect">
            <a:avLst/>
          </a:prstGeom>
          <a:ln w="9525" cap="flat">
            <a:solidFill>
              <a:srgbClr val="FFFFFF"/>
            </a:solidFill>
            <a:prstDash val="solid"/>
            <a:round/>
            <a:headEnd type="none" w="med" len="med"/>
            <a:tailEnd type="none" w="med" len="med"/>
          </a:ln>
        </p:spPr>
        <p:txBody>
          <a:bodyPr lIns="91425" tIns="91425" rIns="91425" bIns="91425" anchor="b" anchorCtr="0">
            <a:noAutofit/>
          </a:bodyPr>
          <a:lstStyle/>
          <a:p>
            <a:pPr>
              <a:buNone/>
            </a:pPr>
            <a:r>
              <a:rPr lang="en">
                <a:solidFill>
                  <a:srgbClr val="F3F3F3"/>
                </a:solidFill>
              </a:rPr>
              <a:t>Credits</a:t>
            </a:r>
          </a:p>
        </p:txBody>
      </p:sp>
      <p:sp>
        <p:nvSpPr>
          <p:cNvPr id="89" name="Shape 8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a:solidFill>
                  <a:srgbClr val="F3F3F3"/>
                </a:solidFill>
              </a:rPr>
              <a:t>Photos edited by: Madalynn Kusch</a:t>
            </a:r>
          </a:p>
          <a:p>
            <a:pPr lvl="0" rtl="0">
              <a:buNone/>
            </a:pPr>
            <a:r>
              <a:rPr lang="en">
                <a:solidFill>
                  <a:srgbClr val="F3F3F3"/>
                </a:solidFill>
              </a:rPr>
              <a:t>Story Written By: Madalynn Kusch</a:t>
            </a:r>
          </a:p>
          <a:p>
            <a:endParaRPr/>
          </a:p>
        </p:txBody>
      </p:sp>
      <p:pic>
        <p:nvPicPr>
          <p:cNvPr id="90" name="Shape 90"/>
          <p:cNvPicPr preferRelativeResize="0"/>
          <p:nvPr/>
        </p:nvPicPr>
        <p:blipFill>
          <a:blip r:embed="rId3"/>
          <a:stretch>
            <a:fillRect/>
          </a:stretch>
        </p:blipFill>
        <p:spPr>
          <a:xfrm>
            <a:off x="166724" y="2396249"/>
            <a:ext cx="2509098" cy="2190549"/>
          </a:xfrm>
          <a:prstGeom prst="rect">
            <a:avLst/>
          </a:prstGeom>
          <a:noFill/>
          <a:ln>
            <a:noFill/>
          </a:ln>
        </p:spPr>
      </p:pic>
      <p:pic>
        <p:nvPicPr>
          <p:cNvPr id="91" name="Shape 91"/>
          <p:cNvPicPr preferRelativeResize="0"/>
          <p:nvPr/>
        </p:nvPicPr>
        <p:blipFill>
          <a:blip r:embed="rId4"/>
          <a:stretch>
            <a:fillRect/>
          </a:stretch>
        </p:blipFill>
        <p:spPr>
          <a:xfrm>
            <a:off x="2287350" y="2476950"/>
            <a:ext cx="3474724" cy="2606050"/>
          </a:xfrm>
          <a:prstGeom prst="rect">
            <a:avLst/>
          </a:prstGeom>
          <a:noFill/>
          <a:ln>
            <a:noFill/>
          </a:ln>
        </p:spPr>
      </p:pic>
      <p:pic>
        <p:nvPicPr>
          <p:cNvPr id="92" name="Shape 92"/>
          <p:cNvPicPr preferRelativeResize="0"/>
          <p:nvPr/>
        </p:nvPicPr>
        <p:blipFill>
          <a:blip r:embed="rId5"/>
          <a:stretch>
            <a:fillRect/>
          </a:stretch>
        </p:blipFill>
        <p:spPr>
          <a:xfrm>
            <a:off x="3406125" y="1294950"/>
            <a:ext cx="6277100" cy="470782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294</Words>
  <Application>Microsoft Office PowerPoint</Application>
  <PresentationFormat>On-screen Show (16:9)</PresentationFormat>
  <Paragraphs>13</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simple-light</vt:lpstr>
      <vt:lpstr>Slide 1</vt:lpstr>
      <vt:lpstr>Slide 2</vt:lpstr>
      <vt:lpstr>Slide 3</vt:lpstr>
      <vt:lpstr>Slide 4</vt:lpstr>
      <vt:lpstr>Slide 5</vt:lpstr>
      <vt:lpstr>Slide 6</vt:lpstr>
      <vt:lpstr>Slide 7</vt:lpstr>
      <vt:lpstr>Credits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Local Administrator</cp:lastModifiedBy>
  <cp:revision>1</cp:revision>
  <dcterms:modified xsi:type="dcterms:W3CDTF">2014-02-20T13:15:30Z</dcterms:modified>
</cp:coreProperties>
</file>